
<file path=[Content_Types].xml><?xml version="1.0" encoding="utf-8"?>
<Types xmlns="http://schemas.openxmlformats.org/package/2006/content-types"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handoutMasterIdLst>
    <p:handoutMasterId r:id="rId33"/>
  </p:handoutMasterIdLst>
  <p:sldIdLst>
    <p:sldId id="616" r:id="rId3"/>
    <p:sldId id="665" r:id="rId4"/>
    <p:sldId id="669" r:id="rId5"/>
    <p:sldId id="668" r:id="rId6"/>
    <p:sldId id="664" r:id="rId7"/>
    <p:sldId id="670" r:id="rId8"/>
    <p:sldId id="671" r:id="rId9"/>
    <p:sldId id="672" r:id="rId10"/>
    <p:sldId id="673" r:id="rId11"/>
    <p:sldId id="627" r:id="rId12"/>
    <p:sldId id="628" r:id="rId13"/>
    <p:sldId id="630" r:id="rId14"/>
    <p:sldId id="633" r:id="rId15"/>
    <p:sldId id="634" r:id="rId16"/>
    <p:sldId id="635" r:id="rId17"/>
    <p:sldId id="640" r:id="rId18"/>
    <p:sldId id="641" r:id="rId19"/>
    <p:sldId id="643" r:id="rId20"/>
    <p:sldId id="644" r:id="rId21"/>
    <p:sldId id="651" r:id="rId22"/>
    <p:sldId id="654" r:id="rId23"/>
    <p:sldId id="655" r:id="rId24"/>
    <p:sldId id="657" r:id="rId25"/>
    <p:sldId id="658" r:id="rId26"/>
    <p:sldId id="659" r:id="rId27"/>
    <p:sldId id="661" r:id="rId28"/>
    <p:sldId id="662" r:id="rId29"/>
    <p:sldId id="676" r:id="rId30"/>
    <p:sldId id="677" r:id="rId31"/>
    <p:sldId id="678" r:id="rId32"/>
  </p:sldIdLst>
  <p:sldSz cx="9906000" cy="6858000" type="A4"/>
  <p:notesSz cx="6760845" cy="994219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A0654"/>
    <a:srgbClr val="5C0452"/>
    <a:srgbClr val="000000"/>
    <a:srgbClr val="5C044B"/>
    <a:srgbClr val="5D0350"/>
    <a:srgbClr val="5D0357"/>
    <a:srgbClr val="5D0352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62" autoAdjust="0"/>
  </p:normalViewPr>
  <p:slideViewPr>
    <p:cSldViewPr>
      <p:cViewPr>
        <p:scale>
          <a:sx n="60" d="100"/>
          <a:sy n="60" d="100"/>
        </p:scale>
        <p:origin x="-1206" y="-93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6" Type="http://schemas.openxmlformats.org/officeDocument/2006/relationships/tableStyles" Target="tableStyles.xml"/><Relationship Id="rId35" Type="http://schemas.openxmlformats.org/officeDocument/2006/relationships/viewProps" Target="viewProps.xml"/><Relationship Id="rId34" Type="http://schemas.openxmlformats.org/officeDocument/2006/relationships/presProps" Target="presProps.xml"/><Relationship Id="rId33" Type="http://schemas.openxmlformats.org/officeDocument/2006/relationships/handoutMaster" Target="handoutMasters/handoutMaster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30242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1D3C19-7F8E-4B29-9317-C943A9DF2F57}" type="datetimeFigureOut">
              <a:rPr lang="en-MY" smtClean="0"/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3087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30242" y="9443087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8A4748-1E03-4D14-820A-0E11DCF009C1}" type="slidenum">
              <a:rPr lang="en-MY" smtClean="0"/>
            </a:fld>
            <a:endParaRPr lang="en-M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906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906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906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906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6611" y="5052546"/>
            <a:ext cx="6106761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25400">
              <a:lnSpc>
                <a:spcPts val="1115"/>
              </a:lnSpc>
            </a:pPr>
            <a:fld id="{81D60167-4931-47E6-BA6A-407CBD079E47}" type="slidenum">
              <a:rPr lang="en-MY" spc="-5" smtClean="0"/>
            </a:fld>
            <a:endParaRPr lang="en-MY" spc="-5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85713" y="3132290"/>
            <a:ext cx="7773297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63750" y="731519"/>
            <a:ext cx="69342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25400">
              <a:lnSpc>
                <a:spcPts val="1115"/>
              </a:lnSpc>
            </a:pPr>
            <a:fld id="{81D60167-4931-47E6-BA6A-407CBD079E47}" type="slidenum">
              <a:rPr lang="en-MY" spc="-5" smtClean="0"/>
            </a:fld>
            <a:endParaRPr lang="en-MY" spc="-5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49905" y="376518"/>
            <a:ext cx="222885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01123" y="731520"/>
            <a:ext cx="5231728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25400">
              <a:lnSpc>
                <a:spcPts val="1115"/>
              </a:lnSpc>
            </a:pPr>
            <a:fld id="{81D60167-4931-47E6-BA6A-407CBD079E47}" type="slidenum">
              <a:rPr lang="en-MY" spc="-5" smtClean="0"/>
            </a:fld>
            <a:endParaRPr lang="en-MY" spc="-5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25400">
              <a:lnSpc>
                <a:spcPts val="1115"/>
              </a:lnSpc>
            </a:pPr>
            <a:fld id="{81D60167-4931-47E6-BA6A-407CBD079E47}" type="slidenum">
              <a:rPr lang="en-MY" spc="-5" smtClean="0"/>
            </a:fld>
            <a:endParaRPr lang="en-MY" spc="-5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238250" y="731520"/>
            <a:ext cx="69342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906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906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906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906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2628" y="2172648"/>
            <a:ext cx="6463888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0975" y="4607511"/>
            <a:ext cx="6468035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25400">
              <a:lnSpc>
                <a:spcPts val="1115"/>
              </a:lnSpc>
            </a:pPr>
            <a:fld id="{81D60167-4931-47E6-BA6A-407CBD079E47}" type="slidenum">
              <a:rPr lang="en-MY" spc="-5" smtClean="0"/>
            </a:fld>
            <a:endParaRPr lang="en-MY" spc="-5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25400">
              <a:lnSpc>
                <a:spcPts val="1115"/>
              </a:lnSpc>
            </a:pPr>
            <a:fld id="{81D60167-4931-47E6-BA6A-407CBD079E47}" type="slidenum">
              <a:rPr lang="en-MY" spc="-5" smtClean="0"/>
            </a:fld>
            <a:endParaRPr lang="en-MY" spc="-5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38249" y="731519"/>
            <a:ext cx="3625596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032248" y="731520"/>
            <a:ext cx="3625596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8250" y="731520"/>
            <a:ext cx="3625596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2818" y="1400327"/>
            <a:ext cx="3625596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4577" y="731520"/>
            <a:ext cx="3625596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anose="02040502050405020303" pitchFamily="18" charset="0"/>
              <a:buNone/>
            </a:pPr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0" y="1399032"/>
            <a:ext cx="3625596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25400">
              <a:lnSpc>
                <a:spcPts val="1115"/>
              </a:lnSpc>
            </a:pPr>
            <a:fld id="{81D60167-4931-47E6-BA6A-407CBD079E47}" type="slidenum">
              <a:rPr lang="en-MY" spc="-5" smtClean="0"/>
            </a:fld>
            <a:endParaRPr lang="en-MY" spc="-5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25400">
              <a:lnSpc>
                <a:spcPts val="1115"/>
              </a:lnSpc>
            </a:pPr>
            <a:fld id="{81D60167-4931-47E6-BA6A-407CBD079E47}" type="slidenum">
              <a:rPr lang="en-MY" spc="-5" smtClean="0"/>
            </a:fld>
            <a:endParaRPr lang="en-MY" spc="-5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25400">
              <a:lnSpc>
                <a:spcPts val="1115"/>
              </a:lnSpc>
            </a:pPr>
            <a:fld id="{81D60167-4931-47E6-BA6A-407CBD079E47}" type="slidenum">
              <a:rPr lang="en-MY" spc="-5" smtClean="0"/>
            </a:fld>
            <a:endParaRPr lang="en-MY" spc="-5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020" y="2209801"/>
            <a:ext cx="3939092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76309" y="731520"/>
            <a:ext cx="4351842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65412" y="3497802"/>
            <a:ext cx="3671048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25400">
              <a:lnSpc>
                <a:spcPts val="1115"/>
              </a:lnSpc>
            </a:pPr>
            <a:fld id="{81D60167-4931-47E6-BA6A-407CBD079E47}" type="slidenum">
              <a:rPr lang="en-MY" spc="-5" smtClean="0"/>
            </a:fld>
            <a:endParaRPr lang="en-MY" spc="-5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906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906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906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906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48106" y="1143000"/>
            <a:ext cx="44577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1044" y="1010486"/>
            <a:ext cx="4001957" cy="2163020"/>
          </a:xfrm>
        </p:spPr>
        <p:txBody>
          <a:bodyPr anchor="b"/>
          <a:lstStyle>
            <a:lvl1pPr marL="182880" indent="-182880">
              <a:buFont typeface="Georgia" panose="02040502050405020303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25400">
              <a:lnSpc>
                <a:spcPts val="1115"/>
              </a:lnSpc>
            </a:pPr>
            <a:fld id="{81D60167-4931-47E6-BA6A-407CBD079E47}" type="slidenum">
              <a:rPr lang="en-MY" spc="-5" smtClean="0"/>
            </a:fld>
            <a:endParaRPr lang="en-MY" spc="-5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873" y="4464421"/>
            <a:ext cx="6915500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906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906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906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906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2730" y="4372168"/>
            <a:ext cx="7055220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8250" y="732260"/>
            <a:ext cx="69342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86550" y="6172201"/>
            <a:ext cx="27241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5300" y="6172201"/>
            <a:ext cx="36322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27500" y="6172201"/>
            <a:ext cx="1981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marL="25400">
              <a:lnSpc>
                <a:spcPts val="1115"/>
              </a:lnSpc>
            </a:pPr>
            <a:fld id="{81D60167-4931-47E6-BA6A-407CBD079E47}" type="slidenum">
              <a:rPr lang="en-MY" spc="-5" smtClean="0"/>
            </a:fld>
            <a:endParaRPr lang="en-MY" spc="-5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anose="02040502050405020303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90015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335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625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5.png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18.png"/><Relationship Id="rId4" Type="http://schemas.openxmlformats.org/officeDocument/2006/relationships/image" Target="../media/image22.png"/><Relationship Id="rId3" Type="http://schemas.openxmlformats.org/officeDocument/2006/relationships/image" Target="../media/image16.png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Relationship Id="rId3" Type="http://schemas.openxmlformats.org/officeDocument/2006/relationships/image" Target="../media/image26.png"/><Relationship Id="rId2" Type="http://schemas.openxmlformats.org/officeDocument/2006/relationships/image" Target="../media/image29.png"/><Relationship Id="rId1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36.png"/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41.png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5.png"/><Relationship Id="rId3" Type="http://schemas.openxmlformats.org/officeDocument/2006/relationships/image" Target="../media/image38.png"/><Relationship Id="rId2" Type="http://schemas.openxmlformats.org/officeDocument/2006/relationships/image" Target="../media/image33.png"/><Relationship Id="rId1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image" Target="../media/image42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53.png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image" Target="../media/image42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58.png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Relationship Id="rId3" Type="http://schemas.openxmlformats.org/officeDocument/2006/relationships/image" Target="../media/image44.png"/><Relationship Id="rId2" Type="http://schemas.openxmlformats.org/officeDocument/2006/relationships/image" Target="../media/image54.png"/><Relationship Id="rId1" Type="http://schemas.openxmlformats.org/officeDocument/2006/relationships/image" Target="../media/image42.png"/></Relationships>
</file>

<file path=ppt/slides/_rels/slide2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image" Target="../media/image59.png"/></Relationships>
</file>

<file path=ppt/slides/_rels/slide2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4" Type="http://schemas.openxmlformats.org/officeDocument/2006/relationships/image" Target="../media/image66.png"/><Relationship Id="rId3" Type="http://schemas.openxmlformats.org/officeDocument/2006/relationships/image" Target="../media/image61.png"/><Relationship Id="rId2" Type="http://schemas.openxmlformats.org/officeDocument/2006/relationships/image" Target="../media/image65.png"/><Relationship Id="rId1" Type="http://schemas.openxmlformats.org/officeDocument/2006/relationships/image" Target="../media/image59.png"/></Relationships>
</file>

<file path=ppt/slides/_rels/slide2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71.png"/><Relationship Id="rId4" Type="http://schemas.openxmlformats.org/officeDocument/2006/relationships/image" Target="../media/image70.png"/><Relationship Id="rId3" Type="http://schemas.openxmlformats.org/officeDocument/2006/relationships/image" Target="../media/image61.png"/><Relationship Id="rId2" Type="http://schemas.openxmlformats.org/officeDocument/2006/relationships/image" Target="../media/image69.png"/><Relationship Id="rId1" Type="http://schemas.openxmlformats.org/officeDocument/2006/relationships/image" Target="../media/image59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2.png"/></Relationships>
</file>

<file path=ppt/slides/_rels/slide2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image" Target="../media/image73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G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G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G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276333" y="6625469"/>
            <a:ext cx="233679" cy="139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015"/>
              </a:lnSpc>
            </a:pPr>
            <a:r>
              <a:rPr sz="1100" spc="-5" dirty="0">
                <a:solidFill>
                  <a:srgbClr val="00338D"/>
                </a:solidFill>
                <a:latin typeface="Arial" panose="020B0604020202020204"/>
                <a:cs typeface="Arial" panose="020B0604020202020204"/>
              </a:rPr>
              <a:t>362</a:t>
            </a:r>
            <a:endParaRPr sz="1100" dirty="0">
              <a:latin typeface="Arial" panose="020B0604020202020204"/>
              <a:cs typeface="Arial" panose="020B0604020202020204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704594" y="0"/>
            <a:ext cx="8201659" cy="6858000"/>
          </a:xfrm>
          <a:custGeom>
            <a:avLst/>
            <a:gdLst/>
            <a:ahLst/>
            <a:cxnLst/>
            <a:rect l="l" t="t" r="r" b="b"/>
            <a:pathLst>
              <a:path w="8201659" h="6858000">
                <a:moveTo>
                  <a:pt x="0" y="6858000"/>
                </a:moveTo>
                <a:lnTo>
                  <a:pt x="8201406" y="6858000"/>
                </a:lnTo>
                <a:lnTo>
                  <a:pt x="8201406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91DA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1704975" cy="6858000"/>
          </a:xfrm>
          <a:custGeom>
            <a:avLst/>
            <a:gdLst/>
            <a:ahLst/>
            <a:cxnLst/>
            <a:rect l="l" t="t" r="r" b="b"/>
            <a:pathLst>
              <a:path w="1704975" h="6858000">
                <a:moveTo>
                  <a:pt x="0" y="6858000"/>
                </a:moveTo>
                <a:lnTo>
                  <a:pt x="1704594" y="6858000"/>
                </a:lnTo>
                <a:lnTo>
                  <a:pt x="1704594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338D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839235" y="762000"/>
            <a:ext cx="8961018" cy="421846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0" indent="0" algn="ctr">
              <a:lnSpc>
                <a:spcPts val="8160"/>
              </a:lnSpc>
              <a:spcBef>
                <a:spcPts val="95"/>
              </a:spcBef>
              <a:buNone/>
            </a:pPr>
            <a:r>
              <a:rPr sz="7800" spc="-3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Pengumpulan</a:t>
            </a:r>
            <a:r>
              <a:rPr sz="7800" spc="-3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sz="7800" spc="-3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</a:t>
            </a:r>
            <a:r>
              <a:rPr sz="7500" spc="-3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sz="8000" spc="-3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</a:t>
            </a:r>
            <a:br>
              <a:rPr lang="en-US" sz="8000" spc="-3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sz="8000" spc="-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lnSpc>
                <a:spcPts val="8160"/>
              </a:lnSpc>
              <a:buNone/>
            </a:pPr>
            <a:r>
              <a:rPr sz="7500" spc="-3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Akaun Belum Terima (ABT)</a:t>
            </a:r>
            <a:endParaRPr sz="7500" spc="-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85241" y="44704"/>
            <a:ext cx="9420098" cy="84638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0" indent="0" algn="l">
              <a:lnSpc>
                <a:spcPts val="4225"/>
              </a:lnSpc>
              <a:spcBef>
                <a:spcPts val="100"/>
              </a:spcBef>
              <a:buNone/>
            </a:pPr>
            <a:r>
              <a:rPr spc="-300" dirty="0" err="1" smtClean="0"/>
              <a:t>Pengumpulan</a:t>
            </a:r>
            <a:r>
              <a:rPr spc="-300" dirty="0" smtClean="0"/>
              <a:t> Data ABT</a:t>
            </a:r>
            <a:endParaRPr spc="-300" dirty="0" smtClean="0"/>
          </a:p>
          <a:p>
            <a:pPr marL="22860" indent="0" algn="l">
              <a:lnSpc>
                <a:spcPts val="2305"/>
              </a:lnSpc>
              <a:buNone/>
            </a:pPr>
            <a:r>
              <a:rPr sz="2000" spc="-150" dirty="0" err="1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Aliran</a:t>
            </a:r>
            <a:r>
              <a:rPr sz="2000" spc="-15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sz="2000" spc="-150" dirty="0" err="1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Kerja</a:t>
            </a:r>
            <a:r>
              <a:rPr sz="2000" spc="-15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sz="2000" spc="-150" dirty="0" err="1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Pengumpulan</a:t>
            </a:r>
            <a:r>
              <a:rPr sz="2000" spc="-15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Data </a:t>
            </a:r>
            <a:r>
              <a:rPr sz="2000" spc="-150" dirty="0" err="1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Baki</a:t>
            </a:r>
            <a:r>
              <a:rPr sz="2000" spc="-15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sz="2000" spc="-150" dirty="0" err="1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Awal</a:t>
            </a:r>
            <a:r>
              <a:rPr sz="2000" spc="-15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sz="2000" spc="-150" dirty="0" err="1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Untuk</a:t>
            </a:r>
            <a:r>
              <a:rPr sz="2000" spc="-15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sz="2000" spc="-150" dirty="0" err="1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Pengisian</a:t>
            </a:r>
            <a:r>
              <a:rPr sz="2000" spc="-15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sz="2000" spc="-150" dirty="0" err="1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Templat</a:t>
            </a:r>
            <a:r>
              <a:rPr sz="2000" spc="-15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ABT</a:t>
            </a:r>
            <a:endParaRPr sz="2000" spc="-150" dirty="0">
              <a:solidFill>
                <a:schemeClr val="accent3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39445" y="5486400"/>
            <a:ext cx="9601200" cy="640080"/>
          </a:xfrm>
          <a:custGeom>
            <a:avLst/>
            <a:gdLst/>
            <a:ahLst/>
            <a:cxnLst/>
            <a:rect l="l" t="t" r="r" b="b"/>
            <a:pathLst>
              <a:path w="9601200" h="640079">
                <a:moveTo>
                  <a:pt x="0" y="640080"/>
                </a:moveTo>
                <a:lnTo>
                  <a:pt x="9601200" y="640080"/>
                </a:lnTo>
                <a:lnTo>
                  <a:pt x="9601200" y="0"/>
                </a:lnTo>
                <a:lnTo>
                  <a:pt x="0" y="0"/>
                </a:lnTo>
                <a:lnTo>
                  <a:pt x="0" y="640080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538480" y="5588508"/>
            <a:ext cx="5176520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>
              <a:lnSpc>
                <a:spcPct val="100000"/>
              </a:lnSpc>
              <a:spcBef>
                <a:spcPts val="100"/>
              </a:spcBef>
              <a:tabLst>
                <a:tab pos="122555" algn="l"/>
              </a:tabLst>
            </a:pPr>
            <a:r>
              <a:rPr sz="1300" spc="-15" dirty="0">
                <a:latin typeface="Arial" panose="020B0604020202020204"/>
                <a:cs typeface="Arial" panose="020B0604020202020204"/>
              </a:rPr>
              <a:t>Isikan </a:t>
            </a:r>
            <a:r>
              <a:rPr sz="1300" spc="-20" dirty="0">
                <a:latin typeface="Arial" panose="020B0604020202020204"/>
                <a:cs typeface="Arial" panose="020B0604020202020204"/>
              </a:rPr>
              <a:t>penerangan </a:t>
            </a:r>
            <a:r>
              <a:rPr sz="1300" spc="5" dirty="0">
                <a:latin typeface="Arial" panose="020B0604020202020204"/>
                <a:cs typeface="Arial" panose="020B0604020202020204"/>
              </a:rPr>
              <a:t>tentang </a:t>
            </a:r>
            <a:r>
              <a:rPr sz="1300" spc="-25" dirty="0">
                <a:latin typeface="Arial" panose="020B0604020202020204"/>
                <a:cs typeface="Arial" panose="020B0604020202020204"/>
              </a:rPr>
              <a:t>Vot, </a:t>
            </a:r>
            <a:r>
              <a:rPr sz="1300" spc="-35" dirty="0">
                <a:latin typeface="Arial" panose="020B0604020202020204"/>
                <a:cs typeface="Arial" panose="020B0604020202020204"/>
              </a:rPr>
              <a:t>Kod </a:t>
            </a:r>
            <a:r>
              <a:rPr sz="1300" spc="-25" dirty="0">
                <a:latin typeface="Arial" panose="020B0604020202020204"/>
                <a:cs typeface="Arial" panose="020B0604020202020204"/>
              </a:rPr>
              <a:t>dan </a:t>
            </a:r>
            <a:r>
              <a:rPr sz="1300" spc="-10" dirty="0">
                <a:latin typeface="Arial" panose="020B0604020202020204"/>
                <a:cs typeface="Arial" panose="020B0604020202020204"/>
              </a:rPr>
              <a:t>medan-medan </a:t>
            </a:r>
            <a:r>
              <a:rPr sz="1300" spc="-20" dirty="0">
                <a:latin typeface="Arial" panose="020B0604020202020204"/>
                <a:cs typeface="Arial" panose="020B0604020202020204"/>
              </a:rPr>
              <a:t>selebihnya </a:t>
            </a:r>
            <a:r>
              <a:rPr sz="1300" spc="-30" dirty="0">
                <a:latin typeface="Arial" panose="020B0604020202020204"/>
                <a:cs typeface="Arial" panose="020B0604020202020204"/>
              </a:rPr>
              <a:t>yang  </a:t>
            </a:r>
            <a:r>
              <a:rPr sz="1300" spc="-10" dirty="0">
                <a:latin typeface="Arial" panose="020B0604020202020204"/>
                <a:cs typeface="Arial" panose="020B0604020202020204"/>
              </a:rPr>
              <a:t>diperlukan </a:t>
            </a:r>
            <a:r>
              <a:rPr sz="1300" spc="-5" dirty="0">
                <a:latin typeface="Arial" panose="020B0604020202020204"/>
                <a:cs typeface="Arial" panose="020B0604020202020204"/>
              </a:rPr>
              <a:t>di </a:t>
            </a:r>
            <a:r>
              <a:rPr sz="1300" spc="-15" dirty="0">
                <a:latin typeface="Arial" panose="020B0604020202020204"/>
                <a:cs typeface="Arial" panose="020B0604020202020204"/>
              </a:rPr>
              <a:t>dalam </a:t>
            </a:r>
            <a:r>
              <a:rPr sz="1300" spc="-20" dirty="0">
                <a:latin typeface="Arial" panose="020B0604020202020204"/>
                <a:cs typeface="Arial" panose="020B0604020202020204"/>
              </a:rPr>
              <a:t>Laporan </a:t>
            </a:r>
            <a:r>
              <a:rPr sz="1300" spc="-35" dirty="0">
                <a:latin typeface="Arial" panose="020B0604020202020204"/>
                <a:cs typeface="Arial" panose="020B0604020202020204"/>
              </a:rPr>
              <a:t>Penyata</a:t>
            </a:r>
            <a:r>
              <a:rPr sz="13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300" spc="-20" dirty="0">
                <a:latin typeface="Arial" panose="020B0604020202020204"/>
                <a:cs typeface="Arial" panose="020B0604020202020204"/>
              </a:rPr>
              <a:t>Kewangan</a:t>
            </a:r>
            <a:endParaRPr sz="1300" dirty="0">
              <a:latin typeface="Arial" panose="020B0604020202020204"/>
              <a:cs typeface="Arial" panose="020B0604020202020204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15062" y="4511040"/>
            <a:ext cx="9601200" cy="822960"/>
          </a:xfrm>
          <a:custGeom>
            <a:avLst/>
            <a:gdLst/>
            <a:ahLst/>
            <a:cxnLst/>
            <a:rect l="l" t="t" r="r" b="b"/>
            <a:pathLst>
              <a:path w="9601200" h="822960">
                <a:moveTo>
                  <a:pt x="0" y="822960"/>
                </a:moveTo>
                <a:lnTo>
                  <a:pt x="9601200" y="822960"/>
                </a:lnTo>
                <a:lnTo>
                  <a:pt x="9601200" y="0"/>
                </a:lnTo>
                <a:lnTo>
                  <a:pt x="0" y="0"/>
                </a:lnTo>
                <a:lnTo>
                  <a:pt x="0" y="822960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52400" y="2133600"/>
            <a:ext cx="9601200" cy="1371600"/>
          </a:xfrm>
          <a:custGeom>
            <a:avLst/>
            <a:gdLst/>
            <a:ahLst/>
            <a:cxnLst/>
            <a:rect l="l" t="t" r="r" b="b"/>
            <a:pathLst>
              <a:path w="9601200" h="1371600">
                <a:moveTo>
                  <a:pt x="0" y="1371600"/>
                </a:moveTo>
                <a:lnTo>
                  <a:pt x="9601200" y="1371600"/>
                </a:lnTo>
                <a:lnTo>
                  <a:pt x="9601200" y="0"/>
                </a:lnTo>
                <a:lnTo>
                  <a:pt x="0" y="0"/>
                </a:lnTo>
                <a:lnTo>
                  <a:pt x="0" y="1371600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52400" y="3657600"/>
            <a:ext cx="9601200" cy="731520"/>
          </a:xfrm>
          <a:custGeom>
            <a:avLst/>
            <a:gdLst/>
            <a:ahLst/>
            <a:cxnLst/>
            <a:rect l="l" t="t" r="r" b="b"/>
            <a:pathLst>
              <a:path w="9601200" h="731520">
                <a:moveTo>
                  <a:pt x="0" y="731519"/>
                </a:moveTo>
                <a:lnTo>
                  <a:pt x="9601200" y="731519"/>
                </a:lnTo>
                <a:lnTo>
                  <a:pt x="9601200" y="0"/>
                </a:lnTo>
                <a:lnTo>
                  <a:pt x="0" y="0"/>
                </a:lnTo>
                <a:lnTo>
                  <a:pt x="0" y="731519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6741032" y="3032379"/>
            <a:ext cx="0" cy="2743200"/>
          </a:xfrm>
          <a:custGeom>
            <a:avLst/>
            <a:gdLst/>
            <a:ahLst/>
            <a:cxnLst/>
            <a:rect l="l" t="t" r="r" b="b"/>
            <a:pathLst>
              <a:path h="2743200">
                <a:moveTo>
                  <a:pt x="0" y="0"/>
                </a:moveTo>
                <a:lnTo>
                  <a:pt x="0" y="2743200"/>
                </a:lnTo>
              </a:path>
            </a:pathLst>
          </a:custGeom>
          <a:ln w="990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492760" y="3793455"/>
            <a:ext cx="5374640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>
              <a:lnSpc>
                <a:spcPct val="100000"/>
              </a:lnSpc>
              <a:spcBef>
                <a:spcPts val="100"/>
              </a:spcBef>
              <a:tabLst>
                <a:tab pos="122555" algn="l"/>
              </a:tabLst>
            </a:pPr>
            <a:r>
              <a:rPr sz="1300" spc="5" dirty="0">
                <a:latin typeface="Arial" panose="020B0604020202020204"/>
                <a:cs typeface="Arial" panose="020B0604020202020204"/>
              </a:rPr>
              <a:t>Menentukan sumber </a:t>
            </a:r>
            <a:r>
              <a:rPr sz="1300" spc="-20" dirty="0">
                <a:latin typeface="Arial" panose="020B0604020202020204"/>
                <a:cs typeface="Arial" panose="020B0604020202020204"/>
              </a:rPr>
              <a:t>rujukan </a:t>
            </a:r>
            <a:r>
              <a:rPr sz="1300" spc="-25" dirty="0">
                <a:latin typeface="Arial" panose="020B0604020202020204"/>
                <a:cs typeface="Arial" panose="020B0604020202020204"/>
              </a:rPr>
              <a:t>lain dan </a:t>
            </a:r>
            <a:r>
              <a:rPr sz="1300" spc="5" dirty="0">
                <a:latin typeface="Arial" panose="020B0604020202020204"/>
                <a:cs typeface="Arial" panose="020B0604020202020204"/>
              </a:rPr>
              <a:t>mengisi maklumat </a:t>
            </a:r>
            <a:r>
              <a:rPr sz="1300" spc="-15" dirty="0">
                <a:latin typeface="Arial" panose="020B0604020202020204"/>
                <a:cs typeface="Arial" panose="020B0604020202020204"/>
              </a:rPr>
              <a:t>ke </a:t>
            </a:r>
            <a:r>
              <a:rPr sz="1300" spc="-20" dirty="0">
                <a:latin typeface="Arial" panose="020B0604020202020204"/>
                <a:cs typeface="Arial" panose="020B0604020202020204"/>
              </a:rPr>
              <a:t>dalam </a:t>
            </a:r>
            <a:r>
              <a:rPr sz="1300" spc="5" dirty="0">
                <a:latin typeface="Arial" panose="020B0604020202020204"/>
                <a:cs typeface="Arial" panose="020B0604020202020204"/>
              </a:rPr>
              <a:t>tab</a:t>
            </a:r>
            <a:r>
              <a:rPr sz="1300" spc="15" dirty="0">
                <a:latin typeface="Arial" panose="020B0604020202020204"/>
                <a:cs typeface="Arial" panose="020B0604020202020204"/>
              </a:rPr>
              <a:t> </a:t>
            </a:r>
            <a:r>
              <a:rPr sz="1300" spc="-30" dirty="0" smtClean="0">
                <a:latin typeface="Arial" panose="020B0604020202020204"/>
                <a:cs typeface="Arial" panose="020B0604020202020204"/>
              </a:rPr>
              <a:t>ABT</a:t>
            </a:r>
            <a:r>
              <a:rPr lang="en-MY" sz="1300" dirty="0">
                <a:latin typeface="Arial" panose="020B0604020202020204"/>
                <a:cs typeface="Arial" panose="020B0604020202020204"/>
              </a:rPr>
              <a:t> </a:t>
            </a:r>
            <a:r>
              <a:rPr sz="1300" spc="-15" dirty="0" err="1" smtClean="0">
                <a:latin typeface="Arial" panose="020B0604020202020204"/>
                <a:cs typeface="Arial" panose="020B0604020202020204"/>
              </a:rPr>
              <a:t>Hasil</a:t>
            </a:r>
            <a:r>
              <a:rPr sz="1300" spc="-15" dirty="0">
                <a:latin typeface="Arial" panose="020B0604020202020204"/>
                <a:cs typeface="Arial" panose="020B0604020202020204"/>
              </a:rPr>
              <a:t>, </a:t>
            </a:r>
            <a:r>
              <a:rPr sz="1300" spc="-25" dirty="0">
                <a:latin typeface="Arial" panose="020B0604020202020204"/>
                <a:cs typeface="Arial" panose="020B0604020202020204"/>
              </a:rPr>
              <a:t>ABT </a:t>
            </a:r>
            <a:r>
              <a:rPr sz="1300" spc="-35" dirty="0">
                <a:latin typeface="Arial" panose="020B0604020202020204"/>
                <a:cs typeface="Arial" panose="020B0604020202020204"/>
              </a:rPr>
              <a:t>Pembiayaan </a:t>
            </a:r>
            <a:r>
              <a:rPr sz="1300" spc="-20" dirty="0">
                <a:latin typeface="Arial" panose="020B0604020202020204"/>
                <a:cs typeface="Arial" panose="020B0604020202020204"/>
              </a:rPr>
              <a:t>Pinjaman, </a:t>
            </a:r>
            <a:r>
              <a:rPr sz="1300" spc="-25" dirty="0">
                <a:latin typeface="Arial" panose="020B0604020202020204"/>
                <a:cs typeface="Arial" panose="020B0604020202020204"/>
              </a:rPr>
              <a:t>ABT Lain-Lain dan ABT</a:t>
            </a:r>
            <a:r>
              <a:rPr sz="1300" spc="30" dirty="0">
                <a:latin typeface="Arial" panose="020B0604020202020204"/>
                <a:cs typeface="Arial" panose="020B0604020202020204"/>
              </a:rPr>
              <a:t> </a:t>
            </a:r>
            <a:r>
              <a:rPr sz="1300" spc="-40" dirty="0" err="1">
                <a:latin typeface="Arial" panose="020B0604020202020204"/>
                <a:cs typeface="Arial" panose="020B0604020202020204"/>
              </a:rPr>
              <a:t>Pajakan</a:t>
            </a:r>
            <a:r>
              <a:rPr sz="1300" spc="-40" dirty="0" smtClean="0">
                <a:latin typeface="Arial" panose="020B0604020202020204"/>
                <a:cs typeface="Arial" panose="020B0604020202020204"/>
              </a:rPr>
              <a:t>.</a:t>
            </a:r>
            <a:r>
              <a:rPr lang="en-MY" sz="1300" spc="-40" dirty="0" smtClean="0">
                <a:latin typeface="Arial" panose="020B0604020202020204"/>
                <a:cs typeface="Arial" panose="020B0604020202020204"/>
              </a:rPr>
              <a:t> </a:t>
            </a:r>
            <a:endParaRPr sz="1300" dirty="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14350" y="2162302"/>
            <a:ext cx="5353050" cy="135934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7815" indent="-285750">
              <a:lnSpc>
                <a:spcPct val="100000"/>
              </a:lnSpc>
              <a:spcBef>
                <a:spcPts val="100"/>
              </a:spcBef>
              <a:buFont typeface="+mj-lt"/>
              <a:buAutoNum type="romanLcPeriod"/>
              <a:tabLst>
                <a:tab pos="122555" algn="l"/>
              </a:tabLst>
            </a:pPr>
            <a:r>
              <a:rPr sz="1250" spc="5" dirty="0">
                <a:latin typeface="Arial" panose="020B0604020202020204"/>
                <a:cs typeface="Arial" panose="020B0604020202020204"/>
              </a:rPr>
              <a:t>Menentukan </a:t>
            </a:r>
            <a:r>
              <a:rPr sz="1250" spc="-10" dirty="0">
                <a:latin typeface="Arial" panose="020B0604020202020204"/>
                <a:cs typeface="Arial" panose="020B0604020202020204"/>
              </a:rPr>
              <a:t>ciri-ciri </a:t>
            </a:r>
            <a:r>
              <a:rPr sz="1250" spc="-15" dirty="0">
                <a:latin typeface="Arial" panose="020B0604020202020204"/>
                <a:cs typeface="Arial" panose="020B0604020202020204"/>
              </a:rPr>
              <a:t>Hasil </a:t>
            </a:r>
            <a:r>
              <a:rPr sz="1250" spc="-20" dirty="0">
                <a:latin typeface="Arial" panose="020B0604020202020204"/>
                <a:cs typeface="Arial" panose="020B0604020202020204"/>
              </a:rPr>
              <a:t>sama</a:t>
            </a:r>
            <a:r>
              <a:rPr sz="1250" spc="290" dirty="0">
                <a:latin typeface="Arial" panose="020B0604020202020204"/>
                <a:cs typeface="Arial" panose="020B0604020202020204"/>
              </a:rPr>
              <a:t> </a:t>
            </a:r>
            <a:r>
              <a:rPr sz="1250" spc="-45" dirty="0">
                <a:latin typeface="Arial" panose="020B0604020202020204"/>
                <a:cs typeface="Arial" panose="020B0604020202020204"/>
              </a:rPr>
              <a:t>ada  </a:t>
            </a:r>
            <a:r>
              <a:rPr sz="1250" spc="-40" dirty="0">
                <a:latin typeface="Arial" panose="020B0604020202020204"/>
                <a:cs typeface="Arial" panose="020B0604020202020204"/>
              </a:rPr>
              <a:t>ianya </a:t>
            </a:r>
            <a:r>
              <a:rPr sz="1250" spc="-60" dirty="0">
                <a:latin typeface="Arial" panose="020B0604020202020204"/>
                <a:cs typeface="Arial" panose="020B0604020202020204"/>
              </a:rPr>
              <a:t>Tunai </a:t>
            </a:r>
            <a:r>
              <a:rPr sz="1250" spc="-15" dirty="0">
                <a:latin typeface="Arial" panose="020B0604020202020204"/>
                <a:cs typeface="Arial" panose="020B0604020202020204"/>
              </a:rPr>
              <a:t>atau Bukan </a:t>
            </a:r>
            <a:r>
              <a:rPr sz="1250" spc="-50" dirty="0">
                <a:latin typeface="Arial" panose="020B0604020202020204"/>
                <a:cs typeface="Arial" panose="020B0604020202020204"/>
              </a:rPr>
              <a:t>Tunai.</a:t>
            </a:r>
            <a:r>
              <a:rPr sz="1250" spc="204" dirty="0">
                <a:latin typeface="Arial" panose="020B0604020202020204"/>
                <a:cs typeface="Arial" panose="020B0604020202020204"/>
              </a:rPr>
              <a:t> </a:t>
            </a:r>
            <a:r>
              <a:rPr sz="1250" spc="-25" dirty="0">
                <a:latin typeface="Arial" panose="020B0604020202020204"/>
                <a:cs typeface="Arial" panose="020B0604020202020204"/>
              </a:rPr>
              <a:t>Bagi</a:t>
            </a:r>
            <a:endParaRPr sz="1250" dirty="0">
              <a:latin typeface="Arial" panose="020B0604020202020204"/>
              <a:cs typeface="Arial" panose="020B0604020202020204"/>
            </a:endParaRPr>
          </a:p>
          <a:p>
            <a:pPr marL="268605" indent="-268605">
              <a:lnSpc>
                <a:spcPct val="100000"/>
              </a:lnSpc>
            </a:pPr>
            <a:r>
              <a:rPr lang="en-US" sz="1250" spc="-35" dirty="0">
                <a:latin typeface="Arial" panose="020B0604020202020204"/>
                <a:cs typeface="Arial" panose="020B0604020202020204"/>
              </a:rPr>
              <a:t> </a:t>
            </a:r>
            <a:r>
              <a:rPr lang="en-US" sz="1250" spc="-35" dirty="0" smtClean="0">
                <a:latin typeface="Arial" panose="020B0604020202020204"/>
                <a:cs typeface="Arial" panose="020B0604020202020204"/>
              </a:rPr>
              <a:t>      </a:t>
            </a:r>
            <a:r>
              <a:rPr sz="1250" spc="-35" dirty="0" err="1" smtClean="0">
                <a:latin typeface="Arial" panose="020B0604020202020204"/>
                <a:cs typeface="Arial" panose="020B0604020202020204"/>
              </a:rPr>
              <a:t>Terimaan</a:t>
            </a:r>
            <a:r>
              <a:rPr sz="1250" spc="-35" dirty="0" smtClean="0">
                <a:latin typeface="Arial" panose="020B0604020202020204"/>
                <a:cs typeface="Arial" panose="020B0604020202020204"/>
              </a:rPr>
              <a:t> </a:t>
            </a:r>
            <a:r>
              <a:rPr sz="1250" spc="-60" dirty="0" err="1" smtClean="0">
                <a:latin typeface="Arial" panose="020B0604020202020204"/>
                <a:cs typeface="Arial" panose="020B0604020202020204"/>
              </a:rPr>
              <a:t>Tunai</a:t>
            </a:r>
            <a:r>
              <a:rPr sz="1250" spc="-60" dirty="0" smtClean="0">
                <a:latin typeface="Arial" panose="020B0604020202020204"/>
                <a:cs typeface="Arial" panose="020B0604020202020204"/>
              </a:rPr>
              <a:t> </a:t>
            </a:r>
            <a:r>
              <a:rPr sz="1250" spc="-25" dirty="0">
                <a:latin typeface="Arial" panose="020B0604020202020204"/>
                <a:cs typeface="Arial" panose="020B0604020202020204"/>
              </a:rPr>
              <a:t>yang </a:t>
            </a:r>
            <a:r>
              <a:rPr sz="1250" spc="-15" dirty="0">
                <a:latin typeface="Arial" panose="020B0604020202020204"/>
                <a:cs typeface="Arial" panose="020B0604020202020204"/>
              </a:rPr>
              <a:t>tiada </a:t>
            </a:r>
            <a:r>
              <a:rPr sz="1250" spc="-5" dirty="0">
                <a:latin typeface="Arial" panose="020B0604020202020204"/>
                <a:cs typeface="Arial" panose="020B0604020202020204"/>
              </a:rPr>
              <a:t>impak </a:t>
            </a:r>
            <a:r>
              <a:rPr sz="1250" spc="-75" dirty="0">
                <a:latin typeface="Arial" panose="020B0604020202020204"/>
                <a:cs typeface="Arial" panose="020B0604020202020204"/>
              </a:rPr>
              <a:t>ABT, </a:t>
            </a:r>
            <a:r>
              <a:rPr sz="1250" spc="-5" dirty="0">
                <a:latin typeface="Arial" panose="020B0604020202020204"/>
                <a:cs typeface="Arial" panose="020B0604020202020204"/>
              </a:rPr>
              <a:t>tidak perlu </a:t>
            </a:r>
            <a:r>
              <a:rPr sz="1250" spc="-10" dirty="0">
                <a:latin typeface="Arial" panose="020B0604020202020204"/>
                <a:cs typeface="Arial" panose="020B0604020202020204"/>
              </a:rPr>
              <a:t>diisikan </a:t>
            </a:r>
            <a:r>
              <a:rPr sz="1250" spc="-15" dirty="0">
                <a:latin typeface="Arial" panose="020B0604020202020204"/>
                <a:cs typeface="Arial" panose="020B0604020202020204"/>
              </a:rPr>
              <a:t>ke </a:t>
            </a:r>
            <a:r>
              <a:rPr sz="1250" spc="-15" dirty="0" err="1">
                <a:latin typeface="Arial" panose="020B0604020202020204"/>
                <a:cs typeface="Arial" panose="020B0604020202020204"/>
              </a:rPr>
              <a:t>dalam</a:t>
            </a:r>
            <a:r>
              <a:rPr sz="1250" spc="-140" dirty="0">
                <a:latin typeface="Arial" panose="020B0604020202020204"/>
                <a:cs typeface="Arial" panose="020B0604020202020204"/>
              </a:rPr>
              <a:t> </a:t>
            </a:r>
            <a:r>
              <a:rPr lang="en-US" sz="1250" spc="-140" dirty="0" smtClean="0">
                <a:latin typeface="Arial" panose="020B0604020202020204"/>
                <a:cs typeface="Arial" panose="020B0604020202020204"/>
              </a:rPr>
              <a:t> </a:t>
            </a:r>
            <a:r>
              <a:rPr sz="1250" spc="-20" dirty="0" err="1" smtClean="0">
                <a:latin typeface="Arial" panose="020B0604020202020204"/>
                <a:cs typeface="Arial" panose="020B0604020202020204"/>
              </a:rPr>
              <a:t>Templat</a:t>
            </a:r>
            <a:r>
              <a:rPr sz="1250" spc="-20" dirty="0">
                <a:latin typeface="Arial" panose="020B0604020202020204"/>
                <a:cs typeface="Arial" panose="020B0604020202020204"/>
              </a:rPr>
              <a:t>.</a:t>
            </a:r>
            <a:endParaRPr sz="1250" dirty="0">
              <a:latin typeface="Arial" panose="020B0604020202020204"/>
              <a:cs typeface="Arial" panose="020B0604020202020204"/>
            </a:endParaRPr>
          </a:p>
          <a:p>
            <a:pPr marL="297815" marR="5080" indent="-285750">
              <a:lnSpc>
                <a:spcPct val="100000"/>
              </a:lnSpc>
              <a:buFont typeface="+mj-lt"/>
              <a:buAutoNum type="romanLcPeriod"/>
              <a:tabLst>
                <a:tab pos="122555" algn="l"/>
              </a:tabLst>
            </a:pPr>
            <a:r>
              <a:rPr sz="1250" spc="5" dirty="0">
                <a:latin typeface="Arial" panose="020B0604020202020204"/>
                <a:cs typeface="Arial" panose="020B0604020202020204"/>
              </a:rPr>
              <a:t>Menentukan </a:t>
            </a:r>
            <a:r>
              <a:rPr sz="1250" spc="-5" dirty="0">
                <a:latin typeface="Arial" panose="020B0604020202020204"/>
                <a:cs typeface="Arial" panose="020B0604020202020204"/>
              </a:rPr>
              <a:t>jenis </a:t>
            </a:r>
            <a:r>
              <a:rPr sz="1250" spc="-30" dirty="0">
                <a:latin typeface="Arial" panose="020B0604020202020204"/>
                <a:cs typeface="Arial" panose="020B0604020202020204"/>
              </a:rPr>
              <a:t>ABT </a:t>
            </a:r>
            <a:r>
              <a:rPr sz="1250" spc="-20" dirty="0">
                <a:latin typeface="Arial" panose="020B0604020202020204"/>
                <a:cs typeface="Arial" panose="020B0604020202020204"/>
              </a:rPr>
              <a:t>sama </a:t>
            </a:r>
            <a:r>
              <a:rPr sz="1250" spc="-45" dirty="0">
                <a:latin typeface="Arial" panose="020B0604020202020204"/>
                <a:cs typeface="Arial" panose="020B0604020202020204"/>
              </a:rPr>
              <a:t>ada </a:t>
            </a:r>
            <a:r>
              <a:rPr sz="1250" spc="-40" dirty="0">
                <a:latin typeface="Arial" panose="020B0604020202020204"/>
                <a:cs typeface="Arial" panose="020B0604020202020204"/>
              </a:rPr>
              <a:t>ianya </a:t>
            </a:r>
            <a:r>
              <a:rPr sz="1250" spc="-30" dirty="0">
                <a:latin typeface="Arial" panose="020B0604020202020204"/>
                <a:cs typeface="Arial" panose="020B0604020202020204"/>
              </a:rPr>
              <a:t>ABT </a:t>
            </a:r>
            <a:r>
              <a:rPr sz="1250" spc="-15" dirty="0">
                <a:latin typeface="Arial" panose="020B0604020202020204"/>
                <a:cs typeface="Arial" panose="020B0604020202020204"/>
              </a:rPr>
              <a:t>Hasil, </a:t>
            </a:r>
            <a:r>
              <a:rPr sz="1250" spc="-30" dirty="0">
                <a:latin typeface="Arial" panose="020B0604020202020204"/>
                <a:cs typeface="Arial" panose="020B0604020202020204"/>
              </a:rPr>
              <a:t>ABT </a:t>
            </a:r>
            <a:r>
              <a:rPr sz="1250" spc="-35" dirty="0">
                <a:latin typeface="Arial" panose="020B0604020202020204"/>
                <a:cs typeface="Arial" panose="020B0604020202020204"/>
              </a:rPr>
              <a:t>Pembiayaan </a:t>
            </a:r>
            <a:r>
              <a:rPr sz="1250" spc="-25" dirty="0">
                <a:latin typeface="Arial" panose="020B0604020202020204"/>
                <a:cs typeface="Arial" panose="020B0604020202020204"/>
              </a:rPr>
              <a:t>Pinjaman,  </a:t>
            </a:r>
            <a:r>
              <a:rPr sz="1250" spc="-30" dirty="0">
                <a:latin typeface="Arial" panose="020B0604020202020204"/>
                <a:cs typeface="Arial" panose="020B0604020202020204"/>
              </a:rPr>
              <a:t>ABT </a:t>
            </a:r>
            <a:r>
              <a:rPr sz="1250" spc="-25" dirty="0">
                <a:latin typeface="Arial" panose="020B0604020202020204"/>
                <a:cs typeface="Arial" panose="020B0604020202020204"/>
              </a:rPr>
              <a:t>Lain-Lain </a:t>
            </a:r>
            <a:r>
              <a:rPr sz="1250" spc="-15" dirty="0">
                <a:latin typeface="Arial" panose="020B0604020202020204"/>
                <a:cs typeface="Arial" panose="020B0604020202020204"/>
              </a:rPr>
              <a:t>atau </a:t>
            </a:r>
            <a:r>
              <a:rPr sz="1250" spc="-30" dirty="0">
                <a:latin typeface="Arial" panose="020B0604020202020204"/>
                <a:cs typeface="Arial" panose="020B0604020202020204"/>
              </a:rPr>
              <a:t>ABT </a:t>
            </a:r>
            <a:r>
              <a:rPr sz="1250" spc="-45" dirty="0">
                <a:latin typeface="Arial" panose="020B0604020202020204"/>
                <a:cs typeface="Arial" panose="020B0604020202020204"/>
              </a:rPr>
              <a:t>Pajakan </a:t>
            </a:r>
            <a:r>
              <a:rPr sz="1250" spc="5" dirty="0">
                <a:latin typeface="Arial" panose="020B0604020202020204"/>
                <a:cs typeface="Arial" panose="020B0604020202020204"/>
              </a:rPr>
              <a:t>untuk </a:t>
            </a:r>
            <a:r>
              <a:rPr sz="1250" spc="-10" dirty="0">
                <a:latin typeface="Arial" panose="020B0604020202020204"/>
                <a:cs typeface="Arial" panose="020B0604020202020204"/>
              </a:rPr>
              <a:t>pengisian</a:t>
            </a:r>
            <a:r>
              <a:rPr sz="1250" spc="60" dirty="0">
                <a:latin typeface="Arial" panose="020B0604020202020204"/>
                <a:cs typeface="Arial" panose="020B0604020202020204"/>
              </a:rPr>
              <a:t> </a:t>
            </a:r>
            <a:r>
              <a:rPr sz="1250" spc="15" dirty="0">
                <a:latin typeface="Arial" panose="020B0604020202020204"/>
                <a:cs typeface="Arial" panose="020B0604020202020204"/>
              </a:rPr>
              <a:t>templat.</a:t>
            </a:r>
            <a:endParaRPr sz="1250" dirty="0">
              <a:latin typeface="Arial" panose="020B0604020202020204"/>
              <a:cs typeface="Arial" panose="020B0604020202020204"/>
            </a:endParaRPr>
          </a:p>
          <a:p>
            <a:pPr marL="297815" marR="5080" indent="-285750">
              <a:lnSpc>
                <a:spcPct val="100000"/>
              </a:lnSpc>
              <a:buFont typeface="+mj-lt"/>
              <a:buAutoNum type="romanLcPeriod"/>
              <a:tabLst>
                <a:tab pos="122555" algn="l"/>
              </a:tabLst>
            </a:pPr>
            <a:r>
              <a:rPr sz="1250" dirty="0">
                <a:latin typeface="Arial" panose="020B0604020202020204"/>
                <a:cs typeface="Arial" panose="020B0604020202020204"/>
              </a:rPr>
              <a:t>Mengenalpasti </a:t>
            </a:r>
            <a:r>
              <a:rPr sz="1250" spc="5" dirty="0">
                <a:latin typeface="Arial" panose="020B0604020202020204"/>
                <a:cs typeface="Arial" panose="020B0604020202020204"/>
              </a:rPr>
              <a:t>sumber maklumat </a:t>
            </a:r>
            <a:r>
              <a:rPr sz="1250" spc="-30" dirty="0">
                <a:latin typeface="Arial" panose="020B0604020202020204"/>
                <a:cs typeface="Arial" panose="020B0604020202020204"/>
              </a:rPr>
              <a:t>ABT </a:t>
            </a:r>
            <a:r>
              <a:rPr sz="1250" spc="-20" dirty="0">
                <a:latin typeface="Arial" panose="020B0604020202020204"/>
                <a:cs typeface="Arial" panose="020B0604020202020204"/>
              </a:rPr>
              <a:t>sama </a:t>
            </a:r>
            <a:r>
              <a:rPr sz="1250" spc="-45" dirty="0">
                <a:latin typeface="Arial" panose="020B0604020202020204"/>
                <a:cs typeface="Arial" panose="020B0604020202020204"/>
              </a:rPr>
              <a:t>ada </a:t>
            </a:r>
            <a:r>
              <a:rPr sz="1250" spc="-15" dirty="0">
                <a:latin typeface="Arial" panose="020B0604020202020204"/>
                <a:cs typeface="Arial" panose="020B0604020202020204"/>
              </a:rPr>
              <a:t>direkodkan </a:t>
            </a:r>
            <a:r>
              <a:rPr sz="1250" spc="-20" dirty="0">
                <a:latin typeface="Arial" panose="020B0604020202020204"/>
                <a:cs typeface="Arial" panose="020B0604020202020204"/>
              </a:rPr>
              <a:t>dalam </a:t>
            </a:r>
            <a:r>
              <a:rPr sz="1250" spc="15" dirty="0">
                <a:latin typeface="Arial" panose="020B0604020202020204"/>
                <a:cs typeface="Arial" panose="020B0604020202020204"/>
              </a:rPr>
              <a:t>sistem  </a:t>
            </a:r>
            <a:r>
              <a:rPr sz="1250" spc="-15" dirty="0">
                <a:latin typeface="Arial" panose="020B0604020202020204"/>
                <a:cs typeface="Arial" panose="020B0604020202020204"/>
              </a:rPr>
              <a:t>atau </a:t>
            </a:r>
            <a:r>
              <a:rPr sz="1250" spc="5" dirty="0">
                <a:latin typeface="Arial" panose="020B0604020202020204"/>
                <a:cs typeface="Arial" panose="020B0604020202020204"/>
              </a:rPr>
              <a:t>dokumen</a:t>
            </a:r>
            <a:r>
              <a:rPr sz="1250" spc="-15" dirty="0">
                <a:latin typeface="Arial" panose="020B0604020202020204"/>
                <a:cs typeface="Arial" panose="020B0604020202020204"/>
              </a:rPr>
              <a:t> manual.</a:t>
            </a:r>
            <a:endParaRPr sz="1250" dirty="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37719" y="1981580"/>
            <a:ext cx="365760" cy="365760"/>
          </a:xfrm>
          <a:custGeom>
            <a:avLst/>
            <a:gdLst/>
            <a:ahLst/>
            <a:cxnLst/>
            <a:rect l="l" t="t" r="r" b="b"/>
            <a:pathLst>
              <a:path w="365760" h="365760">
                <a:moveTo>
                  <a:pt x="182880" y="0"/>
                </a:moveTo>
                <a:lnTo>
                  <a:pt x="134263" y="6535"/>
                </a:lnTo>
                <a:lnTo>
                  <a:pt x="90576" y="24976"/>
                </a:lnTo>
                <a:lnTo>
                  <a:pt x="53564" y="53578"/>
                </a:lnTo>
                <a:lnTo>
                  <a:pt x="24968" y="90593"/>
                </a:lnTo>
                <a:lnTo>
                  <a:pt x="6532" y="134276"/>
                </a:lnTo>
                <a:lnTo>
                  <a:pt x="0" y="182880"/>
                </a:lnTo>
                <a:lnTo>
                  <a:pt x="6532" y="231483"/>
                </a:lnTo>
                <a:lnTo>
                  <a:pt x="24968" y="275166"/>
                </a:lnTo>
                <a:lnTo>
                  <a:pt x="53564" y="312181"/>
                </a:lnTo>
                <a:lnTo>
                  <a:pt x="90576" y="340783"/>
                </a:lnTo>
                <a:lnTo>
                  <a:pt x="134263" y="359224"/>
                </a:lnTo>
                <a:lnTo>
                  <a:pt x="182880" y="365760"/>
                </a:lnTo>
                <a:lnTo>
                  <a:pt x="231497" y="359224"/>
                </a:lnTo>
                <a:lnTo>
                  <a:pt x="275183" y="340783"/>
                </a:lnTo>
                <a:lnTo>
                  <a:pt x="312196" y="312181"/>
                </a:lnTo>
                <a:lnTo>
                  <a:pt x="340791" y="275166"/>
                </a:lnTo>
                <a:lnTo>
                  <a:pt x="359227" y="231483"/>
                </a:lnTo>
                <a:lnTo>
                  <a:pt x="365760" y="182880"/>
                </a:lnTo>
                <a:lnTo>
                  <a:pt x="359227" y="134276"/>
                </a:lnTo>
                <a:lnTo>
                  <a:pt x="340791" y="90593"/>
                </a:lnTo>
                <a:lnTo>
                  <a:pt x="312196" y="53578"/>
                </a:lnTo>
                <a:lnTo>
                  <a:pt x="275183" y="24976"/>
                </a:lnTo>
                <a:lnTo>
                  <a:pt x="231497" y="6535"/>
                </a:lnTo>
                <a:lnTo>
                  <a:pt x="182880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37719" y="1981580"/>
            <a:ext cx="365760" cy="365760"/>
          </a:xfrm>
          <a:custGeom>
            <a:avLst/>
            <a:gdLst/>
            <a:ahLst/>
            <a:cxnLst/>
            <a:rect l="l" t="t" r="r" b="b"/>
            <a:pathLst>
              <a:path w="365760" h="365760">
                <a:moveTo>
                  <a:pt x="0" y="182880"/>
                </a:moveTo>
                <a:lnTo>
                  <a:pt x="6532" y="134276"/>
                </a:lnTo>
                <a:lnTo>
                  <a:pt x="24968" y="90593"/>
                </a:lnTo>
                <a:lnTo>
                  <a:pt x="53564" y="53578"/>
                </a:lnTo>
                <a:lnTo>
                  <a:pt x="90576" y="24976"/>
                </a:lnTo>
                <a:lnTo>
                  <a:pt x="134263" y="6535"/>
                </a:lnTo>
                <a:lnTo>
                  <a:pt x="182880" y="0"/>
                </a:lnTo>
                <a:lnTo>
                  <a:pt x="231497" y="6535"/>
                </a:lnTo>
                <a:lnTo>
                  <a:pt x="275183" y="24976"/>
                </a:lnTo>
                <a:lnTo>
                  <a:pt x="312196" y="53578"/>
                </a:lnTo>
                <a:lnTo>
                  <a:pt x="340791" y="90593"/>
                </a:lnTo>
                <a:lnTo>
                  <a:pt x="359227" y="134276"/>
                </a:lnTo>
                <a:lnTo>
                  <a:pt x="365760" y="182880"/>
                </a:lnTo>
                <a:lnTo>
                  <a:pt x="359227" y="231483"/>
                </a:lnTo>
                <a:lnTo>
                  <a:pt x="340791" y="275166"/>
                </a:lnTo>
                <a:lnTo>
                  <a:pt x="312196" y="312181"/>
                </a:lnTo>
                <a:lnTo>
                  <a:pt x="275183" y="340783"/>
                </a:lnTo>
                <a:lnTo>
                  <a:pt x="231497" y="359224"/>
                </a:lnTo>
                <a:lnTo>
                  <a:pt x="182880" y="365760"/>
                </a:lnTo>
                <a:lnTo>
                  <a:pt x="134263" y="359224"/>
                </a:lnTo>
                <a:lnTo>
                  <a:pt x="90576" y="340783"/>
                </a:lnTo>
                <a:lnTo>
                  <a:pt x="53564" y="312181"/>
                </a:lnTo>
                <a:lnTo>
                  <a:pt x="24968" y="275166"/>
                </a:lnTo>
                <a:lnTo>
                  <a:pt x="6532" y="231483"/>
                </a:lnTo>
                <a:lnTo>
                  <a:pt x="0" y="182880"/>
                </a:lnTo>
                <a:close/>
              </a:path>
            </a:pathLst>
          </a:custGeom>
          <a:ln w="9906">
            <a:solidFill>
              <a:srgbClr val="C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139954" y="2014728"/>
            <a:ext cx="1416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2</a:t>
            </a:r>
            <a:endParaRPr sz="1800">
              <a:latin typeface="Calibri" panose="020F0502020204030204"/>
              <a:cs typeface="Calibri" panose="020F0502020204030204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8839581" y="2057780"/>
            <a:ext cx="0" cy="3566160"/>
          </a:xfrm>
          <a:custGeom>
            <a:avLst/>
            <a:gdLst/>
            <a:ahLst/>
            <a:cxnLst/>
            <a:rect l="l" t="t" r="r" b="b"/>
            <a:pathLst>
              <a:path h="3566160">
                <a:moveTo>
                  <a:pt x="0" y="0"/>
                </a:moveTo>
                <a:lnTo>
                  <a:pt x="0" y="3566160"/>
                </a:lnTo>
              </a:path>
            </a:pathLst>
          </a:custGeom>
          <a:ln w="990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152400" y="1066800"/>
            <a:ext cx="9601200" cy="914400"/>
          </a:xfrm>
          <a:custGeom>
            <a:avLst/>
            <a:gdLst/>
            <a:ahLst/>
            <a:cxnLst/>
            <a:rect l="l" t="t" r="r" b="b"/>
            <a:pathLst>
              <a:path w="9601200" h="914400">
                <a:moveTo>
                  <a:pt x="0" y="914400"/>
                </a:moveTo>
                <a:lnTo>
                  <a:pt x="9601200" y="914400"/>
                </a:lnTo>
                <a:lnTo>
                  <a:pt x="9601200" y="0"/>
                </a:lnTo>
                <a:lnTo>
                  <a:pt x="0" y="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7621143" y="1787270"/>
            <a:ext cx="0" cy="270510"/>
          </a:xfrm>
          <a:custGeom>
            <a:avLst/>
            <a:gdLst/>
            <a:ahLst/>
            <a:cxnLst/>
            <a:rect l="l" t="t" r="r" b="b"/>
            <a:pathLst>
              <a:path h="270510">
                <a:moveTo>
                  <a:pt x="0" y="0"/>
                </a:moveTo>
                <a:lnTo>
                  <a:pt x="0" y="270382"/>
                </a:lnTo>
              </a:path>
            </a:pathLst>
          </a:custGeom>
          <a:ln w="990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6065520" y="1143000"/>
            <a:ext cx="3383279" cy="640080"/>
          </a:xfrm>
          <a:custGeom>
            <a:avLst/>
            <a:gdLst/>
            <a:ahLst/>
            <a:cxnLst/>
            <a:rect l="l" t="t" r="r" b="b"/>
            <a:pathLst>
              <a:path w="3383279" h="640080">
                <a:moveTo>
                  <a:pt x="3276600" y="0"/>
                </a:moveTo>
                <a:lnTo>
                  <a:pt x="106679" y="0"/>
                </a:lnTo>
                <a:lnTo>
                  <a:pt x="65150" y="8382"/>
                </a:lnTo>
                <a:lnTo>
                  <a:pt x="31241" y="31242"/>
                </a:lnTo>
                <a:lnTo>
                  <a:pt x="8382" y="65151"/>
                </a:lnTo>
                <a:lnTo>
                  <a:pt x="0" y="106679"/>
                </a:lnTo>
                <a:lnTo>
                  <a:pt x="0" y="533400"/>
                </a:lnTo>
                <a:lnTo>
                  <a:pt x="8382" y="574928"/>
                </a:lnTo>
                <a:lnTo>
                  <a:pt x="31242" y="608838"/>
                </a:lnTo>
                <a:lnTo>
                  <a:pt x="65151" y="631698"/>
                </a:lnTo>
                <a:lnTo>
                  <a:pt x="106679" y="640079"/>
                </a:lnTo>
                <a:lnTo>
                  <a:pt x="3276600" y="640079"/>
                </a:lnTo>
                <a:lnTo>
                  <a:pt x="3318129" y="631698"/>
                </a:lnTo>
                <a:lnTo>
                  <a:pt x="3352038" y="608838"/>
                </a:lnTo>
                <a:lnTo>
                  <a:pt x="3374898" y="574928"/>
                </a:lnTo>
                <a:lnTo>
                  <a:pt x="3383279" y="533400"/>
                </a:lnTo>
                <a:lnTo>
                  <a:pt x="3383279" y="106679"/>
                </a:lnTo>
                <a:lnTo>
                  <a:pt x="3374897" y="65151"/>
                </a:lnTo>
                <a:lnTo>
                  <a:pt x="3352037" y="31242"/>
                </a:lnTo>
                <a:lnTo>
                  <a:pt x="3318129" y="8382"/>
                </a:lnTo>
                <a:lnTo>
                  <a:pt x="3276600" y="0"/>
                </a:ln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 txBox="1"/>
          <p:nvPr/>
        </p:nvSpPr>
        <p:spPr>
          <a:xfrm>
            <a:off x="500633" y="1316482"/>
            <a:ext cx="5334000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>
              <a:lnSpc>
                <a:spcPct val="100000"/>
              </a:lnSpc>
              <a:spcBef>
                <a:spcPts val="100"/>
              </a:spcBef>
              <a:tabLst>
                <a:tab pos="122555" algn="l"/>
              </a:tabLst>
            </a:pPr>
            <a:r>
              <a:rPr sz="1300" spc="30" dirty="0">
                <a:latin typeface="Arial" panose="020B0604020202020204"/>
                <a:cs typeface="Arial" panose="020B0604020202020204"/>
              </a:rPr>
              <a:t>Muat </a:t>
            </a:r>
            <a:r>
              <a:rPr sz="1300" dirty="0">
                <a:latin typeface="Arial" panose="020B0604020202020204"/>
                <a:cs typeface="Arial" panose="020B0604020202020204"/>
              </a:rPr>
              <a:t>turun </a:t>
            </a:r>
            <a:r>
              <a:rPr sz="1300" spc="-20" dirty="0">
                <a:latin typeface="Arial" panose="020B0604020202020204"/>
                <a:cs typeface="Arial" panose="020B0604020202020204"/>
              </a:rPr>
              <a:t>senarai penyata </a:t>
            </a:r>
            <a:r>
              <a:rPr sz="1300" spc="-30" dirty="0">
                <a:latin typeface="Arial" panose="020B0604020202020204"/>
                <a:cs typeface="Arial" panose="020B0604020202020204"/>
              </a:rPr>
              <a:t>ABT </a:t>
            </a:r>
            <a:r>
              <a:rPr sz="1300" spc="-20" dirty="0">
                <a:latin typeface="Arial" panose="020B0604020202020204"/>
                <a:cs typeface="Arial" panose="020B0604020202020204"/>
              </a:rPr>
              <a:t>dari </a:t>
            </a:r>
            <a:r>
              <a:rPr sz="1300" spc="15" dirty="0">
                <a:latin typeface="Arial" panose="020B0604020202020204"/>
                <a:cs typeface="Arial" panose="020B0604020202020204"/>
              </a:rPr>
              <a:t>sistem </a:t>
            </a:r>
            <a:r>
              <a:rPr sz="1300" spc="-15" dirty="0">
                <a:latin typeface="Arial" panose="020B0604020202020204"/>
                <a:cs typeface="Arial" panose="020B0604020202020204"/>
              </a:rPr>
              <a:t>atau </a:t>
            </a:r>
            <a:r>
              <a:rPr sz="1300" spc="-10" dirty="0">
                <a:latin typeface="Arial" panose="020B0604020202020204"/>
                <a:cs typeface="Arial" panose="020B0604020202020204"/>
              </a:rPr>
              <a:t>peroleh/rujuk rekod </a:t>
            </a:r>
            <a:r>
              <a:rPr sz="1300" spc="-15" dirty="0">
                <a:latin typeface="Arial" panose="020B0604020202020204"/>
                <a:cs typeface="Arial" panose="020B0604020202020204"/>
              </a:rPr>
              <a:t>manual  </a:t>
            </a:r>
            <a:r>
              <a:rPr sz="1300" spc="-25" dirty="0">
                <a:latin typeface="Arial" panose="020B0604020202020204"/>
                <a:cs typeface="Arial" panose="020B0604020202020204"/>
              </a:rPr>
              <a:t>dan </a:t>
            </a:r>
            <a:r>
              <a:rPr sz="1300" spc="-5" dirty="0">
                <a:latin typeface="Arial" panose="020B0604020202020204"/>
                <a:cs typeface="Arial" panose="020B0604020202020204"/>
              </a:rPr>
              <a:t>mendaftarkan </a:t>
            </a:r>
            <a:r>
              <a:rPr sz="1300" spc="-15" dirty="0">
                <a:latin typeface="Arial" panose="020B0604020202020204"/>
                <a:cs typeface="Arial" panose="020B0604020202020204"/>
              </a:rPr>
              <a:t>ke dalam</a:t>
            </a:r>
            <a:r>
              <a:rPr sz="1300" dirty="0">
                <a:latin typeface="Arial" panose="020B0604020202020204"/>
                <a:cs typeface="Arial" panose="020B0604020202020204"/>
              </a:rPr>
              <a:t> </a:t>
            </a:r>
            <a:r>
              <a:rPr sz="1300" spc="15" dirty="0">
                <a:latin typeface="Arial" panose="020B0604020202020204"/>
                <a:cs typeface="Arial" panose="020B0604020202020204"/>
              </a:rPr>
              <a:t>templat.</a:t>
            </a:r>
            <a:endParaRPr sz="1300" dirty="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6736460" y="2057780"/>
            <a:ext cx="2103120" cy="3175"/>
          </a:xfrm>
          <a:custGeom>
            <a:avLst/>
            <a:gdLst/>
            <a:ahLst/>
            <a:cxnLst/>
            <a:rect l="l" t="t" r="r" b="b"/>
            <a:pathLst>
              <a:path w="2103120" h="3175">
                <a:moveTo>
                  <a:pt x="0" y="3048"/>
                </a:moveTo>
                <a:lnTo>
                  <a:pt x="2103120" y="0"/>
                </a:lnTo>
              </a:path>
            </a:pathLst>
          </a:custGeom>
          <a:ln w="990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6741032" y="2057780"/>
            <a:ext cx="0" cy="1097280"/>
          </a:xfrm>
          <a:custGeom>
            <a:avLst/>
            <a:gdLst/>
            <a:ahLst/>
            <a:cxnLst/>
            <a:rect l="l" t="t" r="r" b="b"/>
            <a:pathLst>
              <a:path h="1097280">
                <a:moveTo>
                  <a:pt x="0" y="0"/>
                </a:moveTo>
                <a:lnTo>
                  <a:pt x="0" y="1097280"/>
                </a:lnTo>
              </a:path>
            </a:pathLst>
          </a:custGeom>
          <a:ln w="990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8839581" y="2289429"/>
            <a:ext cx="0" cy="731520"/>
          </a:xfrm>
          <a:custGeom>
            <a:avLst/>
            <a:gdLst/>
            <a:ahLst/>
            <a:cxnLst/>
            <a:rect l="l" t="t" r="r" b="b"/>
            <a:pathLst>
              <a:path h="731519">
                <a:moveTo>
                  <a:pt x="0" y="0"/>
                </a:moveTo>
                <a:lnTo>
                  <a:pt x="0" y="731520"/>
                </a:lnTo>
              </a:path>
            </a:pathLst>
          </a:custGeom>
          <a:ln w="990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 txBox="1"/>
          <p:nvPr/>
        </p:nvSpPr>
        <p:spPr>
          <a:xfrm>
            <a:off x="6148832" y="1172717"/>
            <a:ext cx="315785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14020" marR="5080" indent="-401955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Muat </a:t>
            </a:r>
            <a:r>
              <a:rPr sz="1200" b="1" spc="-70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turun </a:t>
            </a:r>
            <a:r>
              <a:rPr sz="1200" b="1" spc="-50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maklumat </a:t>
            </a:r>
            <a:r>
              <a:rPr sz="1200" b="1" spc="-2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ABT </a:t>
            </a:r>
            <a:r>
              <a:rPr sz="1200" b="1" spc="-7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dari </a:t>
            </a:r>
            <a:r>
              <a:rPr sz="1200" b="1" spc="-5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sistem</a:t>
            </a:r>
            <a:r>
              <a:rPr sz="1200" b="1" spc="-150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 </a:t>
            </a:r>
            <a:r>
              <a:rPr sz="1200" b="1" spc="-40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atau  </a:t>
            </a:r>
            <a:r>
              <a:rPr sz="1200" b="1" spc="-7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peroleh/rujuk </a:t>
            </a:r>
            <a:r>
              <a:rPr sz="1200" b="1" spc="-80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rekod </a:t>
            </a:r>
            <a:r>
              <a:rPr sz="1200" b="1" spc="-50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manual </a:t>
            </a:r>
            <a:r>
              <a:rPr sz="1200" b="1" spc="-60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dan  </a:t>
            </a:r>
            <a:r>
              <a:rPr sz="1200" b="1" spc="-6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mendaftarkan </a:t>
            </a:r>
            <a:r>
              <a:rPr sz="1200" b="1" spc="-90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ke </a:t>
            </a:r>
            <a:r>
              <a:rPr sz="1200" b="1" spc="-50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dalam</a:t>
            </a:r>
            <a:r>
              <a:rPr sz="1200" b="1" spc="-1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 </a:t>
            </a:r>
            <a:r>
              <a:rPr sz="1200" b="1" spc="-4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templat</a:t>
            </a:r>
            <a:endParaRPr sz="1200" dirty="0">
              <a:latin typeface="Lucida Sans" panose="020B0602030504020204"/>
              <a:cs typeface="Lucida Sans" panose="020B0602030504020204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37719" y="1071752"/>
            <a:ext cx="365760" cy="365760"/>
          </a:xfrm>
          <a:custGeom>
            <a:avLst/>
            <a:gdLst/>
            <a:ahLst/>
            <a:cxnLst/>
            <a:rect l="l" t="t" r="r" b="b"/>
            <a:pathLst>
              <a:path w="365760" h="365759">
                <a:moveTo>
                  <a:pt x="182880" y="0"/>
                </a:moveTo>
                <a:lnTo>
                  <a:pt x="134263" y="6535"/>
                </a:lnTo>
                <a:lnTo>
                  <a:pt x="90576" y="24976"/>
                </a:lnTo>
                <a:lnTo>
                  <a:pt x="53564" y="53578"/>
                </a:lnTo>
                <a:lnTo>
                  <a:pt x="24968" y="90593"/>
                </a:lnTo>
                <a:lnTo>
                  <a:pt x="6532" y="134276"/>
                </a:lnTo>
                <a:lnTo>
                  <a:pt x="0" y="182880"/>
                </a:lnTo>
                <a:lnTo>
                  <a:pt x="6532" y="231483"/>
                </a:lnTo>
                <a:lnTo>
                  <a:pt x="24968" y="275166"/>
                </a:lnTo>
                <a:lnTo>
                  <a:pt x="53564" y="312181"/>
                </a:lnTo>
                <a:lnTo>
                  <a:pt x="90576" y="340783"/>
                </a:lnTo>
                <a:lnTo>
                  <a:pt x="134263" y="359224"/>
                </a:lnTo>
                <a:lnTo>
                  <a:pt x="182880" y="365760"/>
                </a:lnTo>
                <a:lnTo>
                  <a:pt x="231497" y="359224"/>
                </a:lnTo>
                <a:lnTo>
                  <a:pt x="275183" y="340783"/>
                </a:lnTo>
                <a:lnTo>
                  <a:pt x="312196" y="312181"/>
                </a:lnTo>
                <a:lnTo>
                  <a:pt x="340791" y="275166"/>
                </a:lnTo>
                <a:lnTo>
                  <a:pt x="359227" y="231483"/>
                </a:lnTo>
                <a:lnTo>
                  <a:pt x="365760" y="182880"/>
                </a:lnTo>
                <a:lnTo>
                  <a:pt x="359227" y="134276"/>
                </a:lnTo>
                <a:lnTo>
                  <a:pt x="340791" y="90593"/>
                </a:lnTo>
                <a:lnTo>
                  <a:pt x="312196" y="53578"/>
                </a:lnTo>
                <a:lnTo>
                  <a:pt x="275183" y="24976"/>
                </a:lnTo>
                <a:lnTo>
                  <a:pt x="231497" y="6535"/>
                </a:lnTo>
                <a:lnTo>
                  <a:pt x="182880" y="0"/>
                </a:lnTo>
                <a:close/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37719" y="1071752"/>
            <a:ext cx="365760" cy="365760"/>
          </a:xfrm>
          <a:custGeom>
            <a:avLst/>
            <a:gdLst/>
            <a:ahLst/>
            <a:cxnLst/>
            <a:rect l="l" t="t" r="r" b="b"/>
            <a:pathLst>
              <a:path w="365760" h="365759">
                <a:moveTo>
                  <a:pt x="0" y="182880"/>
                </a:moveTo>
                <a:lnTo>
                  <a:pt x="6532" y="134276"/>
                </a:lnTo>
                <a:lnTo>
                  <a:pt x="24968" y="90593"/>
                </a:lnTo>
                <a:lnTo>
                  <a:pt x="53564" y="53578"/>
                </a:lnTo>
                <a:lnTo>
                  <a:pt x="90576" y="24976"/>
                </a:lnTo>
                <a:lnTo>
                  <a:pt x="134263" y="6535"/>
                </a:lnTo>
                <a:lnTo>
                  <a:pt x="182880" y="0"/>
                </a:lnTo>
                <a:lnTo>
                  <a:pt x="231497" y="6535"/>
                </a:lnTo>
                <a:lnTo>
                  <a:pt x="275183" y="24976"/>
                </a:lnTo>
                <a:lnTo>
                  <a:pt x="312196" y="53578"/>
                </a:lnTo>
                <a:lnTo>
                  <a:pt x="340791" y="90593"/>
                </a:lnTo>
                <a:lnTo>
                  <a:pt x="359227" y="134276"/>
                </a:lnTo>
                <a:lnTo>
                  <a:pt x="365760" y="182880"/>
                </a:lnTo>
                <a:lnTo>
                  <a:pt x="359227" y="231483"/>
                </a:lnTo>
                <a:lnTo>
                  <a:pt x="340791" y="275166"/>
                </a:lnTo>
                <a:lnTo>
                  <a:pt x="312196" y="312181"/>
                </a:lnTo>
                <a:lnTo>
                  <a:pt x="275183" y="340783"/>
                </a:lnTo>
                <a:lnTo>
                  <a:pt x="231497" y="359224"/>
                </a:lnTo>
                <a:lnTo>
                  <a:pt x="182880" y="365760"/>
                </a:lnTo>
                <a:lnTo>
                  <a:pt x="134263" y="359224"/>
                </a:lnTo>
                <a:lnTo>
                  <a:pt x="90576" y="340783"/>
                </a:lnTo>
                <a:lnTo>
                  <a:pt x="53564" y="312181"/>
                </a:lnTo>
                <a:lnTo>
                  <a:pt x="24968" y="275166"/>
                </a:lnTo>
                <a:lnTo>
                  <a:pt x="6532" y="231483"/>
                </a:lnTo>
                <a:lnTo>
                  <a:pt x="0" y="182880"/>
                </a:lnTo>
                <a:close/>
              </a:path>
            </a:pathLst>
          </a:custGeom>
          <a:ln w="9906">
            <a:solidFill>
              <a:srgbClr val="001F5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 txBox="1"/>
          <p:nvPr/>
        </p:nvSpPr>
        <p:spPr>
          <a:xfrm>
            <a:off x="141731" y="1097026"/>
            <a:ext cx="1416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1</a:t>
            </a:r>
            <a:endParaRPr sz="1800">
              <a:latin typeface="Calibri" panose="020F0502020204030204"/>
              <a:cs typeface="Calibri" panose="020F0502020204030204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6044946" y="2346198"/>
            <a:ext cx="1557655" cy="628650"/>
          </a:xfrm>
          <a:custGeom>
            <a:avLst/>
            <a:gdLst/>
            <a:ahLst/>
            <a:cxnLst/>
            <a:rect l="l" t="t" r="r" b="b"/>
            <a:pathLst>
              <a:path w="1557654" h="628650">
                <a:moveTo>
                  <a:pt x="1452752" y="0"/>
                </a:moveTo>
                <a:lnTo>
                  <a:pt x="104775" y="0"/>
                </a:lnTo>
                <a:lnTo>
                  <a:pt x="63972" y="8227"/>
                </a:lnTo>
                <a:lnTo>
                  <a:pt x="30670" y="30670"/>
                </a:lnTo>
                <a:lnTo>
                  <a:pt x="8227" y="63972"/>
                </a:lnTo>
                <a:lnTo>
                  <a:pt x="0" y="104775"/>
                </a:lnTo>
                <a:lnTo>
                  <a:pt x="0" y="523875"/>
                </a:lnTo>
                <a:lnTo>
                  <a:pt x="8227" y="564677"/>
                </a:lnTo>
                <a:lnTo>
                  <a:pt x="30670" y="597979"/>
                </a:lnTo>
                <a:lnTo>
                  <a:pt x="63972" y="620422"/>
                </a:lnTo>
                <a:lnTo>
                  <a:pt x="104775" y="628650"/>
                </a:lnTo>
                <a:lnTo>
                  <a:pt x="1452752" y="628650"/>
                </a:lnTo>
                <a:lnTo>
                  <a:pt x="1493555" y="620422"/>
                </a:lnTo>
                <a:lnTo>
                  <a:pt x="1526857" y="597979"/>
                </a:lnTo>
                <a:lnTo>
                  <a:pt x="1549300" y="564677"/>
                </a:lnTo>
                <a:lnTo>
                  <a:pt x="1557527" y="523875"/>
                </a:lnTo>
                <a:lnTo>
                  <a:pt x="1557527" y="104775"/>
                </a:lnTo>
                <a:lnTo>
                  <a:pt x="1549300" y="63972"/>
                </a:lnTo>
                <a:lnTo>
                  <a:pt x="1526857" y="30670"/>
                </a:lnTo>
                <a:lnTo>
                  <a:pt x="1493555" y="8227"/>
                </a:lnTo>
                <a:lnTo>
                  <a:pt x="1452752" y="0"/>
                </a:lnTo>
                <a:close/>
              </a:path>
            </a:pathLst>
          </a:custGeom>
          <a:solidFill>
            <a:srgbClr val="5C0452"/>
          </a:solidFill>
        </p:spPr>
        <p:txBody>
          <a:bodyPr wrap="square" lIns="0" tIns="0" rIns="0" bIns="0" rtlCol="0"/>
          <a:lstStyle/>
          <a:p>
            <a:endParaRPr>
              <a:solidFill>
                <a:srgbClr val="5D0352"/>
              </a:solidFill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6119114" y="2360167"/>
            <a:ext cx="1418590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-635" algn="ctr">
              <a:lnSpc>
                <a:spcPct val="100000"/>
              </a:lnSpc>
              <a:spcBef>
                <a:spcPts val="100"/>
              </a:spcBef>
            </a:pPr>
            <a:r>
              <a:rPr sz="1200" b="1" spc="-6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Hasil </a:t>
            </a:r>
            <a:r>
              <a:rPr sz="1200" b="1" spc="-7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berunsurkan  </a:t>
            </a:r>
            <a:r>
              <a:rPr sz="1200" b="1" spc="-6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kredit </a:t>
            </a:r>
            <a:r>
              <a:rPr sz="1200" b="1" spc="-40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atau</a:t>
            </a:r>
            <a:r>
              <a:rPr sz="1200" b="1" spc="-10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 </a:t>
            </a:r>
            <a:r>
              <a:rPr sz="1200" b="1" spc="-5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Penyata  </a:t>
            </a:r>
            <a:r>
              <a:rPr sz="1200" b="1" spc="-30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ABT</a:t>
            </a:r>
            <a:endParaRPr sz="1200" dirty="0">
              <a:latin typeface="Lucida Sans" panose="020B0602030504020204"/>
              <a:cs typeface="Lucida Sans" panose="020B0602030504020204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8046719" y="2319527"/>
            <a:ext cx="1658620" cy="640080"/>
          </a:xfrm>
          <a:custGeom>
            <a:avLst/>
            <a:gdLst/>
            <a:ahLst/>
            <a:cxnLst/>
            <a:rect l="l" t="t" r="r" b="b"/>
            <a:pathLst>
              <a:path w="1658620" h="640080">
                <a:moveTo>
                  <a:pt x="1551431" y="0"/>
                </a:moveTo>
                <a:lnTo>
                  <a:pt x="106679" y="0"/>
                </a:lnTo>
                <a:lnTo>
                  <a:pt x="65150" y="8382"/>
                </a:lnTo>
                <a:lnTo>
                  <a:pt x="31241" y="31242"/>
                </a:lnTo>
                <a:lnTo>
                  <a:pt x="8381" y="65151"/>
                </a:lnTo>
                <a:lnTo>
                  <a:pt x="0" y="106680"/>
                </a:lnTo>
                <a:lnTo>
                  <a:pt x="0" y="533400"/>
                </a:lnTo>
                <a:lnTo>
                  <a:pt x="8382" y="574928"/>
                </a:lnTo>
                <a:lnTo>
                  <a:pt x="31242" y="608838"/>
                </a:lnTo>
                <a:lnTo>
                  <a:pt x="65150" y="631698"/>
                </a:lnTo>
                <a:lnTo>
                  <a:pt x="106679" y="640080"/>
                </a:lnTo>
                <a:lnTo>
                  <a:pt x="1551431" y="640080"/>
                </a:lnTo>
                <a:lnTo>
                  <a:pt x="1592961" y="631698"/>
                </a:lnTo>
                <a:lnTo>
                  <a:pt x="1626870" y="608838"/>
                </a:lnTo>
                <a:lnTo>
                  <a:pt x="1649729" y="574928"/>
                </a:lnTo>
                <a:lnTo>
                  <a:pt x="1658111" y="533400"/>
                </a:lnTo>
                <a:lnTo>
                  <a:pt x="1658111" y="106680"/>
                </a:lnTo>
                <a:lnTo>
                  <a:pt x="1649729" y="65151"/>
                </a:lnTo>
                <a:lnTo>
                  <a:pt x="1626869" y="31242"/>
                </a:lnTo>
                <a:lnTo>
                  <a:pt x="1592960" y="8382"/>
                </a:lnTo>
                <a:lnTo>
                  <a:pt x="1551431" y="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 txBox="1"/>
          <p:nvPr/>
        </p:nvSpPr>
        <p:spPr>
          <a:xfrm>
            <a:off x="8224011" y="2361946"/>
            <a:ext cx="132397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 algn="ctr">
              <a:lnSpc>
                <a:spcPct val="100000"/>
              </a:lnSpc>
              <a:spcBef>
                <a:spcPts val="100"/>
              </a:spcBef>
            </a:pPr>
            <a:r>
              <a:rPr sz="1200" b="1" spc="-6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Hasil</a:t>
            </a:r>
            <a:r>
              <a:rPr sz="1200" b="1" spc="-110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 </a:t>
            </a:r>
            <a:r>
              <a:rPr sz="1200" b="1" spc="-7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berunsurkan  </a:t>
            </a:r>
            <a:r>
              <a:rPr sz="1200" b="1" spc="-5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tunai/tiada </a:t>
            </a:r>
            <a:r>
              <a:rPr sz="1200" b="1" spc="-60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terma  </a:t>
            </a:r>
            <a:r>
              <a:rPr sz="1200" b="1" spc="-6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kredit</a:t>
            </a:r>
            <a:endParaRPr sz="1200">
              <a:latin typeface="Lucida Sans" panose="020B0602030504020204"/>
              <a:cs typeface="Lucida Sans" panose="020B0602030504020204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8001000" y="5602223"/>
            <a:ext cx="1737360" cy="640080"/>
          </a:xfrm>
          <a:custGeom>
            <a:avLst/>
            <a:gdLst/>
            <a:ahLst/>
            <a:cxnLst/>
            <a:rect l="l" t="t" r="r" b="b"/>
            <a:pathLst>
              <a:path w="1737359" h="640079">
                <a:moveTo>
                  <a:pt x="1630679" y="0"/>
                </a:moveTo>
                <a:lnTo>
                  <a:pt x="106679" y="0"/>
                </a:lnTo>
                <a:lnTo>
                  <a:pt x="65150" y="8383"/>
                </a:lnTo>
                <a:lnTo>
                  <a:pt x="31241" y="31246"/>
                </a:lnTo>
                <a:lnTo>
                  <a:pt x="8381" y="65156"/>
                </a:lnTo>
                <a:lnTo>
                  <a:pt x="0" y="106679"/>
                </a:lnTo>
                <a:lnTo>
                  <a:pt x="0" y="533399"/>
                </a:lnTo>
                <a:lnTo>
                  <a:pt x="8382" y="574923"/>
                </a:lnTo>
                <a:lnTo>
                  <a:pt x="31242" y="608833"/>
                </a:lnTo>
                <a:lnTo>
                  <a:pt x="65150" y="631696"/>
                </a:lnTo>
                <a:lnTo>
                  <a:pt x="106679" y="640080"/>
                </a:lnTo>
                <a:lnTo>
                  <a:pt x="1630679" y="640080"/>
                </a:lnTo>
                <a:lnTo>
                  <a:pt x="1672209" y="631696"/>
                </a:lnTo>
                <a:lnTo>
                  <a:pt x="1706118" y="608833"/>
                </a:lnTo>
                <a:lnTo>
                  <a:pt x="1728977" y="574923"/>
                </a:lnTo>
                <a:lnTo>
                  <a:pt x="1737359" y="533399"/>
                </a:lnTo>
                <a:lnTo>
                  <a:pt x="1737359" y="106679"/>
                </a:lnTo>
                <a:lnTo>
                  <a:pt x="1728977" y="65156"/>
                </a:lnTo>
                <a:lnTo>
                  <a:pt x="1706117" y="31246"/>
                </a:lnTo>
                <a:lnTo>
                  <a:pt x="1672208" y="8383"/>
                </a:lnTo>
                <a:lnTo>
                  <a:pt x="1630679" y="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 txBox="1"/>
          <p:nvPr/>
        </p:nvSpPr>
        <p:spPr>
          <a:xfrm>
            <a:off x="8112252" y="5627623"/>
            <a:ext cx="1606550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24130" algn="ctr">
              <a:lnSpc>
                <a:spcPct val="100000"/>
              </a:lnSpc>
              <a:spcBef>
                <a:spcPts val="100"/>
              </a:spcBef>
            </a:pPr>
            <a:r>
              <a:rPr sz="1200" b="1" spc="-60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Tiada </a:t>
            </a:r>
            <a:r>
              <a:rPr sz="1200" b="1" spc="-50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ada </a:t>
            </a:r>
            <a:r>
              <a:rPr sz="1200" b="1" spc="-6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unsur </a:t>
            </a:r>
            <a:r>
              <a:rPr sz="1200" b="1" spc="-60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ABT,  </a:t>
            </a:r>
            <a:r>
              <a:rPr sz="1200" b="1" spc="-5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tidak </a:t>
            </a:r>
            <a:r>
              <a:rPr sz="1200" b="1" spc="-70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perlu </a:t>
            </a:r>
            <a:r>
              <a:rPr sz="1200" b="1" spc="-6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diisikan</a:t>
            </a:r>
            <a:r>
              <a:rPr sz="1200" b="1" spc="-8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 </a:t>
            </a:r>
            <a:r>
              <a:rPr sz="1200" b="1" spc="-90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ke  </a:t>
            </a:r>
            <a:r>
              <a:rPr sz="1200" b="1" spc="-50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dalam </a:t>
            </a:r>
            <a:r>
              <a:rPr sz="1200" b="1" spc="-4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templat</a:t>
            </a:r>
            <a:r>
              <a:rPr sz="1200" b="1" spc="-16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 </a:t>
            </a:r>
            <a:r>
              <a:rPr sz="1200" b="1" spc="-2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ABT</a:t>
            </a:r>
            <a:endParaRPr sz="1200">
              <a:latin typeface="Lucida Sans" panose="020B0602030504020204"/>
              <a:cs typeface="Lucida Sans" panose="020B0602030504020204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50673" y="3581780"/>
            <a:ext cx="365760" cy="365760"/>
          </a:xfrm>
          <a:custGeom>
            <a:avLst/>
            <a:gdLst/>
            <a:ahLst/>
            <a:cxnLst/>
            <a:rect l="l" t="t" r="r" b="b"/>
            <a:pathLst>
              <a:path w="365759" h="365760">
                <a:moveTo>
                  <a:pt x="182880" y="0"/>
                </a:moveTo>
                <a:lnTo>
                  <a:pt x="134262" y="6535"/>
                </a:lnTo>
                <a:lnTo>
                  <a:pt x="90576" y="24976"/>
                </a:lnTo>
                <a:lnTo>
                  <a:pt x="53563" y="53578"/>
                </a:lnTo>
                <a:lnTo>
                  <a:pt x="24968" y="90593"/>
                </a:lnTo>
                <a:lnTo>
                  <a:pt x="6532" y="134276"/>
                </a:lnTo>
                <a:lnTo>
                  <a:pt x="0" y="182880"/>
                </a:lnTo>
                <a:lnTo>
                  <a:pt x="6532" y="231483"/>
                </a:lnTo>
                <a:lnTo>
                  <a:pt x="24968" y="275166"/>
                </a:lnTo>
                <a:lnTo>
                  <a:pt x="53563" y="312181"/>
                </a:lnTo>
                <a:lnTo>
                  <a:pt x="90576" y="340783"/>
                </a:lnTo>
                <a:lnTo>
                  <a:pt x="134262" y="359224"/>
                </a:lnTo>
                <a:lnTo>
                  <a:pt x="182880" y="365760"/>
                </a:lnTo>
                <a:lnTo>
                  <a:pt x="231497" y="359224"/>
                </a:lnTo>
                <a:lnTo>
                  <a:pt x="275183" y="340783"/>
                </a:lnTo>
                <a:lnTo>
                  <a:pt x="312196" y="312181"/>
                </a:lnTo>
                <a:lnTo>
                  <a:pt x="340791" y="275166"/>
                </a:lnTo>
                <a:lnTo>
                  <a:pt x="359227" y="231483"/>
                </a:lnTo>
                <a:lnTo>
                  <a:pt x="365759" y="182880"/>
                </a:lnTo>
                <a:lnTo>
                  <a:pt x="359227" y="134276"/>
                </a:lnTo>
                <a:lnTo>
                  <a:pt x="340791" y="90593"/>
                </a:lnTo>
                <a:lnTo>
                  <a:pt x="312196" y="53578"/>
                </a:lnTo>
                <a:lnTo>
                  <a:pt x="275183" y="24976"/>
                </a:lnTo>
                <a:lnTo>
                  <a:pt x="231497" y="6535"/>
                </a:lnTo>
                <a:lnTo>
                  <a:pt x="182880" y="0"/>
                </a:lnTo>
                <a:close/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50673" y="3581780"/>
            <a:ext cx="365760" cy="365760"/>
          </a:xfrm>
          <a:custGeom>
            <a:avLst/>
            <a:gdLst/>
            <a:ahLst/>
            <a:cxnLst/>
            <a:rect l="l" t="t" r="r" b="b"/>
            <a:pathLst>
              <a:path w="365759" h="365760">
                <a:moveTo>
                  <a:pt x="0" y="182880"/>
                </a:moveTo>
                <a:lnTo>
                  <a:pt x="6532" y="134276"/>
                </a:lnTo>
                <a:lnTo>
                  <a:pt x="24968" y="90593"/>
                </a:lnTo>
                <a:lnTo>
                  <a:pt x="53563" y="53578"/>
                </a:lnTo>
                <a:lnTo>
                  <a:pt x="90576" y="24976"/>
                </a:lnTo>
                <a:lnTo>
                  <a:pt x="134262" y="6535"/>
                </a:lnTo>
                <a:lnTo>
                  <a:pt x="182880" y="0"/>
                </a:lnTo>
                <a:lnTo>
                  <a:pt x="231497" y="6535"/>
                </a:lnTo>
                <a:lnTo>
                  <a:pt x="275183" y="24976"/>
                </a:lnTo>
                <a:lnTo>
                  <a:pt x="312196" y="53578"/>
                </a:lnTo>
                <a:lnTo>
                  <a:pt x="340791" y="90593"/>
                </a:lnTo>
                <a:lnTo>
                  <a:pt x="359227" y="134276"/>
                </a:lnTo>
                <a:lnTo>
                  <a:pt x="365759" y="182880"/>
                </a:lnTo>
                <a:lnTo>
                  <a:pt x="359227" y="231483"/>
                </a:lnTo>
                <a:lnTo>
                  <a:pt x="340791" y="275166"/>
                </a:lnTo>
                <a:lnTo>
                  <a:pt x="312196" y="312181"/>
                </a:lnTo>
                <a:lnTo>
                  <a:pt x="275183" y="340783"/>
                </a:lnTo>
                <a:lnTo>
                  <a:pt x="231497" y="359224"/>
                </a:lnTo>
                <a:lnTo>
                  <a:pt x="182880" y="365760"/>
                </a:lnTo>
                <a:lnTo>
                  <a:pt x="134262" y="359224"/>
                </a:lnTo>
                <a:lnTo>
                  <a:pt x="90576" y="340783"/>
                </a:lnTo>
                <a:lnTo>
                  <a:pt x="53563" y="312181"/>
                </a:lnTo>
                <a:lnTo>
                  <a:pt x="24968" y="275166"/>
                </a:lnTo>
                <a:lnTo>
                  <a:pt x="6532" y="231483"/>
                </a:lnTo>
                <a:lnTo>
                  <a:pt x="0" y="182880"/>
                </a:lnTo>
                <a:close/>
              </a:path>
            </a:pathLst>
          </a:custGeom>
          <a:ln w="9906">
            <a:solidFill>
              <a:srgbClr val="001F5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 txBox="1"/>
          <p:nvPr/>
        </p:nvSpPr>
        <p:spPr>
          <a:xfrm>
            <a:off x="154939" y="3607307"/>
            <a:ext cx="1416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3</a:t>
            </a:r>
            <a:endParaRPr sz="1800">
              <a:latin typeface="Calibri" panose="020F0502020204030204"/>
              <a:cs typeface="Calibri" panose="020F0502020204030204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5928359" y="3475482"/>
            <a:ext cx="2560320" cy="822960"/>
          </a:xfrm>
          <a:custGeom>
            <a:avLst/>
            <a:gdLst/>
            <a:ahLst/>
            <a:cxnLst/>
            <a:rect l="l" t="t" r="r" b="b"/>
            <a:pathLst>
              <a:path w="2560320" h="822960">
                <a:moveTo>
                  <a:pt x="2423160" y="0"/>
                </a:moveTo>
                <a:lnTo>
                  <a:pt x="137160" y="0"/>
                </a:lnTo>
                <a:lnTo>
                  <a:pt x="93829" y="6998"/>
                </a:lnTo>
                <a:lnTo>
                  <a:pt x="56180" y="26481"/>
                </a:lnTo>
                <a:lnTo>
                  <a:pt x="26481" y="56180"/>
                </a:lnTo>
                <a:lnTo>
                  <a:pt x="6998" y="93829"/>
                </a:lnTo>
                <a:lnTo>
                  <a:pt x="0" y="137159"/>
                </a:lnTo>
                <a:lnTo>
                  <a:pt x="0" y="685799"/>
                </a:lnTo>
                <a:lnTo>
                  <a:pt x="6998" y="729130"/>
                </a:lnTo>
                <a:lnTo>
                  <a:pt x="26481" y="766779"/>
                </a:lnTo>
                <a:lnTo>
                  <a:pt x="56180" y="796478"/>
                </a:lnTo>
                <a:lnTo>
                  <a:pt x="93829" y="815961"/>
                </a:lnTo>
                <a:lnTo>
                  <a:pt x="137160" y="822959"/>
                </a:lnTo>
                <a:lnTo>
                  <a:pt x="2423160" y="822959"/>
                </a:lnTo>
                <a:lnTo>
                  <a:pt x="2466490" y="815961"/>
                </a:lnTo>
                <a:lnTo>
                  <a:pt x="2504139" y="796478"/>
                </a:lnTo>
                <a:lnTo>
                  <a:pt x="2533838" y="766779"/>
                </a:lnTo>
                <a:lnTo>
                  <a:pt x="2553321" y="729130"/>
                </a:lnTo>
                <a:lnTo>
                  <a:pt x="2560319" y="685799"/>
                </a:lnTo>
                <a:lnTo>
                  <a:pt x="2560319" y="137159"/>
                </a:lnTo>
                <a:lnTo>
                  <a:pt x="2553321" y="93829"/>
                </a:lnTo>
                <a:lnTo>
                  <a:pt x="2533838" y="56180"/>
                </a:lnTo>
                <a:lnTo>
                  <a:pt x="2504139" y="26481"/>
                </a:lnTo>
                <a:lnTo>
                  <a:pt x="2466490" y="6998"/>
                </a:lnTo>
                <a:lnTo>
                  <a:pt x="2423160" y="0"/>
                </a:lnTo>
                <a:close/>
              </a:path>
            </a:pathLst>
          </a:custGeom>
          <a:solidFill>
            <a:srgbClr val="5D035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 txBox="1"/>
          <p:nvPr/>
        </p:nvSpPr>
        <p:spPr>
          <a:xfrm>
            <a:off x="5983478" y="3598164"/>
            <a:ext cx="242062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0"/>
              </a:spcBef>
            </a:pPr>
            <a:r>
              <a:rPr sz="1200" b="1" spc="-4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Menentukan </a:t>
            </a:r>
            <a:r>
              <a:rPr sz="1200" b="1" spc="-60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sumber </a:t>
            </a:r>
            <a:r>
              <a:rPr sz="1200" b="1" spc="-7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rujukan </a:t>
            </a:r>
            <a:r>
              <a:rPr sz="1200" b="1" spc="-5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lain  dan mengisi </a:t>
            </a:r>
            <a:r>
              <a:rPr sz="1200" b="1" spc="-50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maklumat </a:t>
            </a:r>
            <a:r>
              <a:rPr sz="1200" b="1" spc="-90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ke </a:t>
            </a:r>
            <a:r>
              <a:rPr sz="1200" b="1" spc="-50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dalam  </a:t>
            </a:r>
            <a:r>
              <a:rPr sz="1200" b="1" spc="-90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Tab- </a:t>
            </a:r>
            <a:r>
              <a:rPr sz="1200" b="1" spc="-40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tab </a:t>
            </a:r>
            <a:r>
              <a:rPr sz="1200" b="1" spc="-2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ABT </a:t>
            </a:r>
            <a:r>
              <a:rPr sz="1200" b="1" spc="-5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yang</a:t>
            </a:r>
            <a:r>
              <a:rPr sz="1200" b="1" spc="-14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 </a:t>
            </a:r>
            <a:r>
              <a:rPr sz="1200" b="1" spc="-70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berkenaan</a:t>
            </a:r>
            <a:endParaRPr sz="1200">
              <a:latin typeface="Lucida Sans" panose="020B0602030504020204"/>
              <a:cs typeface="Lucida Sans" panose="020B0602030504020204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5987034" y="4658105"/>
            <a:ext cx="2547620" cy="635000"/>
          </a:xfrm>
          <a:custGeom>
            <a:avLst/>
            <a:gdLst/>
            <a:ahLst/>
            <a:cxnLst/>
            <a:rect l="l" t="t" r="r" b="b"/>
            <a:pathLst>
              <a:path w="2547620" h="635000">
                <a:moveTo>
                  <a:pt x="2441574" y="0"/>
                </a:moveTo>
                <a:lnTo>
                  <a:pt x="105790" y="0"/>
                </a:lnTo>
                <a:lnTo>
                  <a:pt x="64615" y="8314"/>
                </a:lnTo>
                <a:lnTo>
                  <a:pt x="30987" y="30988"/>
                </a:lnTo>
                <a:lnTo>
                  <a:pt x="8314" y="64615"/>
                </a:lnTo>
                <a:lnTo>
                  <a:pt x="0" y="105791"/>
                </a:lnTo>
                <a:lnTo>
                  <a:pt x="0" y="528955"/>
                </a:lnTo>
                <a:lnTo>
                  <a:pt x="8314" y="570130"/>
                </a:lnTo>
                <a:lnTo>
                  <a:pt x="30987" y="603758"/>
                </a:lnTo>
                <a:lnTo>
                  <a:pt x="64615" y="626431"/>
                </a:lnTo>
                <a:lnTo>
                  <a:pt x="105790" y="634746"/>
                </a:lnTo>
                <a:lnTo>
                  <a:pt x="2441574" y="634746"/>
                </a:lnTo>
                <a:lnTo>
                  <a:pt x="2482750" y="626431"/>
                </a:lnTo>
                <a:lnTo>
                  <a:pt x="2516377" y="603758"/>
                </a:lnTo>
                <a:lnTo>
                  <a:pt x="2539051" y="570130"/>
                </a:lnTo>
                <a:lnTo>
                  <a:pt x="2547366" y="528955"/>
                </a:lnTo>
                <a:lnTo>
                  <a:pt x="2547366" y="105791"/>
                </a:lnTo>
                <a:lnTo>
                  <a:pt x="2539051" y="64615"/>
                </a:lnTo>
                <a:lnTo>
                  <a:pt x="2516377" y="30988"/>
                </a:lnTo>
                <a:lnTo>
                  <a:pt x="2482750" y="8314"/>
                </a:lnTo>
                <a:lnTo>
                  <a:pt x="2441574" y="0"/>
                </a:lnTo>
                <a:close/>
              </a:path>
            </a:pathLst>
          </a:custGeom>
          <a:solidFill>
            <a:srgbClr val="5C045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 txBox="1"/>
          <p:nvPr/>
        </p:nvSpPr>
        <p:spPr>
          <a:xfrm>
            <a:off x="6100826" y="4665217"/>
            <a:ext cx="233934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200" b="1" spc="-4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Menentukan </a:t>
            </a:r>
            <a:r>
              <a:rPr sz="1200" b="1" spc="-5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dan mengisi nilai</a:t>
            </a:r>
            <a:r>
              <a:rPr sz="1200" b="1" spc="-70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 </a:t>
            </a:r>
            <a:r>
              <a:rPr sz="1200" b="1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–</a:t>
            </a:r>
            <a:endParaRPr sz="1200" dirty="0">
              <a:latin typeface="Lucida Sans" panose="020B0602030504020204"/>
              <a:cs typeface="Lucida Sans" panose="020B0602030504020204"/>
            </a:endParaRPr>
          </a:p>
          <a:p>
            <a:pPr algn="ctr">
              <a:lnSpc>
                <a:spcPct val="100000"/>
              </a:lnSpc>
            </a:pPr>
            <a:r>
              <a:rPr sz="1200" b="1" spc="-5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nilai </a:t>
            </a:r>
            <a:r>
              <a:rPr sz="1200" b="1" spc="-2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ABT </a:t>
            </a:r>
            <a:r>
              <a:rPr sz="1200" b="1" spc="-90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ke </a:t>
            </a:r>
            <a:r>
              <a:rPr sz="1200" b="1" spc="-50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dalam </a:t>
            </a:r>
            <a:r>
              <a:rPr sz="1200" b="1" spc="-40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tab</a:t>
            </a:r>
            <a:r>
              <a:rPr sz="1200" b="1" spc="-140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 </a:t>
            </a:r>
            <a:r>
              <a:rPr sz="1200" b="1" spc="-5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yang</a:t>
            </a:r>
            <a:endParaRPr sz="1200" dirty="0">
              <a:latin typeface="Lucida Sans" panose="020B0602030504020204"/>
              <a:cs typeface="Lucida Sans" panose="020B0602030504020204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6882638" y="5030978"/>
            <a:ext cx="77597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70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berkenaan</a:t>
            </a:r>
            <a:endParaRPr sz="1200">
              <a:latin typeface="Lucida Sans" panose="020B0602030504020204"/>
              <a:cs typeface="Lucida Sans" panose="020B0602030504020204"/>
            </a:endParaRPr>
          </a:p>
        </p:txBody>
      </p:sp>
      <p:sp>
        <p:nvSpPr>
          <p:cNvPr id="40" name="object 40"/>
          <p:cNvSpPr/>
          <p:nvPr/>
        </p:nvSpPr>
        <p:spPr>
          <a:xfrm>
            <a:off x="6019800" y="5608320"/>
            <a:ext cx="1737360" cy="640080"/>
          </a:xfrm>
          <a:custGeom>
            <a:avLst/>
            <a:gdLst/>
            <a:ahLst/>
            <a:cxnLst/>
            <a:rect l="l" t="t" r="r" b="b"/>
            <a:pathLst>
              <a:path w="1737359" h="640079">
                <a:moveTo>
                  <a:pt x="1630679" y="0"/>
                </a:moveTo>
                <a:lnTo>
                  <a:pt x="106679" y="0"/>
                </a:lnTo>
                <a:lnTo>
                  <a:pt x="65151" y="8383"/>
                </a:lnTo>
                <a:lnTo>
                  <a:pt x="31242" y="31246"/>
                </a:lnTo>
                <a:lnTo>
                  <a:pt x="8382" y="65156"/>
                </a:lnTo>
                <a:lnTo>
                  <a:pt x="0" y="106679"/>
                </a:lnTo>
                <a:lnTo>
                  <a:pt x="0" y="533399"/>
                </a:lnTo>
                <a:lnTo>
                  <a:pt x="8381" y="574923"/>
                </a:lnTo>
                <a:lnTo>
                  <a:pt x="31241" y="608833"/>
                </a:lnTo>
                <a:lnTo>
                  <a:pt x="65150" y="631696"/>
                </a:lnTo>
                <a:lnTo>
                  <a:pt x="106679" y="640079"/>
                </a:lnTo>
                <a:lnTo>
                  <a:pt x="1630679" y="640079"/>
                </a:lnTo>
                <a:lnTo>
                  <a:pt x="1672209" y="631696"/>
                </a:lnTo>
                <a:lnTo>
                  <a:pt x="1706118" y="608833"/>
                </a:lnTo>
                <a:lnTo>
                  <a:pt x="1728977" y="574923"/>
                </a:lnTo>
                <a:lnTo>
                  <a:pt x="1737359" y="533399"/>
                </a:lnTo>
                <a:lnTo>
                  <a:pt x="1737359" y="106679"/>
                </a:lnTo>
                <a:lnTo>
                  <a:pt x="1728977" y="65156"/>
                </a:lnTo>
                <a:lnTo>
                  <a:pt x="1706117" y="31246"/>
                </a:lnTo>
                <a:lnTo>
                  <a:pt x="1672208" y="8383"/>
                </a:lnTo>
                <a:lnTo>
                  <a:pt x="1630679" y="0"/>
                </a:lnTo>
                <a:close/>
              </a:path>
            </a:pathLst>
          </a:custGeom>
          <a:solidFill>
            <a:srgbClr val="5C044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 txBox="1"/>
          <p:nvPr/>
        </p:nvSpPr>
        <p:spPr>
          <a:xfrm>
            <a:off x="6406388" y="5627623"/>
            <a:ext cx="916940" cy="208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4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Mengisi</a:t>
            </a:r>
            <a:r>
              <a:rPr sz="1200" b="1" spc="-8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 </a:t>
            </a:r>
            <a:r>
              <a:rPr sz="1200" b="1" spc="-60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dan</a:t>
            </a:r>
            <a:endParaRPr sz="1200">
              <a:latin typeface="Lucida Sans" panose="020B0602030504020204"/>
              <a:cs typeface="Lucida Sans" panose="020B0602030504020204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6118097" y="5811011"/>
            <a:ext cx="149352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237490">
              <a:lnSpc>
                <a:spcPct val="100000"/>
              </a:lnSpc>
              <a:spcBef>
                <a:spcPts val="100"/>
              </a:spcBef>
            </a:pPr>
            <a:r>
              <a:rPr sz="1200" b="1" spc="-60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menerangkan  </a:t>
            </a:r>
            <a:r>
              <a:rPr sz="1200" b="1" spc="-4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medan </a:t>
            </a:r>
            <a:r>
              <a:rPr sz="1200" b="1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– </a:t>
            </a:r>
            <a:r>
              <a:rPr sz="1200" b="1" spc="-4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medan</a:t>
            </a:r>
            <a:r>
              <a:rPr sz="1200" b="1" spc="-170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 </a:t>
            </a:r>
            <a:r>
              <a:rPr sz="1200" b="1" spc="-5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lain</a:t>
            </a:r>
            <a:endParaRPr sz="1200">
              <a:latin typeface="Lucida Sans" panose="020B0602030504020204"/>
              <a:cs typeface="Lucida Sans" panose="020B0602030504020204"/>
            </a:endParaRPr>
          </a:p>
        </p:txBody>
      </p:sp>
      <p:sp>
        <p:nvSpPr>
          <p:cNvPr id="43" name="object 43"/>
          <p:cNvSpPr/>
          <p:nvPr/>
        </p:nvSpPr>
        <p:spPr>
          <a:xfrm>
            <a:off x="52197" y="4572380"/>
            <a:ext cx="365760" cy="365760"/>
          </a:xfrm>
          <a:custGeom>
            <a:avLst/>
            <a:gdLst/>
            <a:ahLst/>
            <a:cxnLst/>
            <a:rect l="l" t="t" r="r" b="b"/>
            <a:pathLst>
              <a:path w="365759" h="365760">
                <a:moveTo>
                  <a:pt x="182880" y="0"/>
                </a:moveTo>
                <a:lnTo>
                  <a:pt x="134262" y="6535"/>
                </a:lnTo>
                <a:lnTo>
                  <a:pt x="90576" y="24976"/>
                </a:lnTo>
                <a:lnTo>
                  <a:pt x="53563" y="53578"/>
                </a:lnTo>
                <a:lnTo>
                  <a:pt x="24968" y="90593"/>
                </a:lnTo>
                <a:lnTo>
                  <a:pt x="6532" y="134276"/>
                </a:lnTo>
                <a:lnTo>
                  <a:pt x="0" y="182880"/>
                </a:lnTo>
                <a:lnTo>
                  <a:pt x="6532" y="231483"/>
                </a:lnTo>
                <a:lnTo>
                  <a:pt x="24968" y="275166"/>
                </a:lnTo>
                <a:lnTo>
                  <a:pt x="53563" y="312181"/>
                </a:lnTo>
                <a:lnTo>
                  <a:pt x="90576" y="340783"/>
                </a:lnTo>
                <a:lnTo>
                  <a:pt x="134262" y="359224"/>
                </a:lnTo>
                <a:lnTo>
                  <a:pt x="182880" y="365760"/>
                </a:lnTo>
                <a:lnTo>
                  <a:pt x="231497" y="359224"/>
                </a:lnTo>
                <a:lnTo>
                  <a:pt x="275183" y="340783"/>
                </a:lnTo>
                <a:lnTo>
                  <a:pt x="312196" y="312181"/>
                </a:lnTo>
                <a:lnTo>
                  <a:pt x="340791" y="275166"/>
                </a:lnTo>
                <a:lnTo>
                  <a:pt x="359227" y="231483"/>
                </a:lnTo>
                <a:lnTo>
                  <a:pt x="365759" y="182880"/>
                </a:lnTo>
                <a:lnTo>
                  <a:pt x="359227" y="134276"/>
                </a:lnTo>
                <a:lnTo>
                  <a:pt x="340791" y="90593"/>
                </a:lnTo>
                <a:lnTo>
                  <a:pt x="312196" y="53578"/>
                </a:lnTo>
                <a:lnTo>
                  <a:pt x="275183" y="24976"/>
                </a:lnTo>
                <a:lnTo>
                  <a:pt x="231497" y="6535"/>
                </a:lnTo>
                <a:lnTo>
                  <a:pt x="182880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4" name="object 44"/>
          <p:cNvSpPr/>
          <p:nvPr/>
        </p:nvSpPr>
        <p:spPr>
          <a:xfrm>
            <a:off x="52197" y="4572380"/>
            <a:ext cx="365760" cy="365760"/>
          </a:xfrm>
          <a:custGeom>
            <a:avLst/>
            <a:gdLst/>
            <a:ahLst/>
            <a:cxnLst/>
            <a:rect l="l" t="t" r="r" b="b"/>
            <a:pathLst>
              <a:path w="365759" h="365760">
                <a:moveTo>
                  <a:pt x="0" y="182880"/>
                </a:moveTo>
                <a:lnTo>
                  <a:pt x="6532" y="134276"/>
                </a:lnTo>
                <a:lnTo>
                  <a:pt x="24968" y="90593"/>
                </a:lnTo>
                <a:lnTo>
                  <a:pt x="53563" y="53578"/>
                </a:lnTo>
                <a:lnTo>
                  <a:pt x="90576" y="24976"/>
                </a:lnTo>
                <a:lnTo>
                  <a:pt x="134262" y="6535"/>
                </a:lnTo>
                <a:lnTo>
                  <a:pt x="182880" y="0"/>
                </a:lnTo>
                <a:lnTo>
                  <a:pt x="231497" y="6535"/>
                </a:lnTo>
                <a:lnTo>
                  <a:pt x="275183" y="24976"/>
                </a:lnTo>
                <a:lnTo>
                  <a:pt x="312196" y="53578"/>
                </a:lnTo>
                <a:lnTo>
                  <a:pt x="340791" y="90593"/>
                </a:lnTo>
                <a:lnTo>
                  <a:pt x="359227" y="134276"/>
                </a:lnTo>
                <a:lnTo>
                  <a:pt x="365759" y="182880"/>
                </a:lnTo>
                <a:lnTo>
                  <a:pt x="359227" y="231483"/>
                </a:lnTo>
                <a:lnTo>
                  <a:pt x="340791" y="275166"/>
                </a:lnTo>
                <a:lnTo>
                  <a:pt x="312196" y="312181"/>
                </a:lnTo>
                <a:lnTo>
                  <a:pt x="275183" y="340783"/>
                </a:lnTo>
                <a:lnTo>
                  <a:pt x="231497" y="359224"/>
                </a:lnTo>
                <a:lnTo>
                  <a:pt x="182880" y="365760"/>
                </a:lnTo>
                <a:lnTo>
                  <a:pt x="134262" y="359224"/>
                </a:lnTo>
                <a:lnTo>
                  <a:pt x="90576" y="340783"/>
                </a:lnTo>
                <a:lnTo>
                  <a:pt x="53563" y="312181"/>
                </a:lnTo>
                <a:lnTo>
                  <a:pt x="24968" y="275166"/>
                </a:lnTo>
                <a:lnTo>
                  <a:pt x="6532" y="231483"/>
                </a:lnTo>
                <a:lnTo>
                  <a:pt x="0" y="182880"/>
                </a:lnTo>
                <a:close/>
              </a:path>
            </a:pathLst>
          </a:custGeom>
          <a:ln w="9906">
            <a:solidFill>
              <a:srgbClr val="C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5" name="object 45"/>
          <p:cNvSpPr txBox="1"/>
          <p:nvPr/>
        </p:nvSpPr>
        <p:spPr>
          <a:xfrm>
            <a:off x="154939" y="4605782"/>
            <a:ext cx="1416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4</a:t>
            </a:r>
            <a:endParaRPr sz="1800">
              <a:latin typeface="Calibri" panose="020F0502020204030204"/>
              <a:cs typeface="Calibri" panose="020F0502020204030204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568960" y="4597907"/>
            <a:ext cx="5374640" cy="6129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7815" marR="5080" indent="-285750">
              <a:lnSpc>
                <a:spcPct val="100000"/>
              </a:lnSpc>
              <a:spcBef>
                <a:spcPts val="100"/>
              </a:spcBef>
              <a:buFont typeface="+mj-lt"/>
              <a:buAutoNum type="romanLcPeriod"/>
              <a:tabLst>
                <a:tab pos="122555" algn="l"/>
              </a:tabLst>
            </a:pPr>
            <a:r>
              <a:rPr sz="1300" spc="5" dirty="0">
                <a:latin typeface="Arial" panose="020B0604020202020204"/>
                <a:cs typeface="Arial" panose="020B0604020202020204"/>
              </a:rPr>
              <a:t>Menentukan </a:t>
            </a:r>
            <a:r>
              <a:rPr sz="1300" spc="-25" dirty="0">
                <a:latin typeface="Arial" panose="020B0604020202020204"/>
                <a:cs typeface="Arial" panose="020B0604020202020204"/>
              </a:rPr>
              <a:t>dan </a:t>
            </a:r>
            <a:r>
              <a:rPr sz="1300" spc="5" dirty="0">
                <a:latin typeface="Arial" panose="020B0604020202020204"/>
                <a:cs typeface="Arial" panose="020B0604020202020204"/>
              </a:rPr>
              <a:t>mengisi </a:t>
            </a:r>
            <a:r>
              <a:rPr sz="1300" spc="-30" dirty="0">
                <a:latin typeface="Arial" panose="020B0604020202020204"/>
                <a:cs typeface="Arial" panose="020B0604020202020204"/>
              </a:rPr>
              <a:t>nilai- </a:t>
            </a:r>
            <a:r>
              <a:rPr sz="1300" spc="-15" dirty="0">
                <a:latin typeface="Arial" panose="020B0604020202020204"/>
                <a:cs typeface="Arial" panose="020B0604020202020204"/>
              </a:rPr>
              <a:t>nilai </a:t>
            </a:r>
            <a:r>
              <a:rPr sz="1300" spc="-30" dirty="0">
                <a:latin typeface="Arial" panose="020B0604020202020204"/>
                <a:cs typeface="Arial" panose="020B0604020202020204"/>
              </a:rPr>
              <a:t>ABT </a:t>
            </a:r>
            <a:r>
              <a:rPr sz="1300" spc="-15" dirty="0">
                <a:latin typeface="Arial" panose="020B0604020202020204"/>
                <a:cs typeface="Arial" panose="020B0604020202020204"/>
              </a:rPr>
              <a:t>ke </a:t>
            </a:r>
            <a:r>
              <a:rPr sz="1300" spc="-20" dirty="0">
                <a:latin typeface="Arial" panose="020B0604020202020204"/>
                <a:cs typeface="Arial" panose="020B0604020202020204"/>
              </a:rPr>
              <a:t>dalam </a:t>
            </a:r>
            <a:r>
              <a:rPr sz="1300" spc="5" dirty="0">
                <a:latin typeface="Arial" panose="020B0604020202020204"/>
                <a:cs typeface="Arial" panose="020B0604020202020204"/>
              </a:rPr>
              <a:t>tab </a:t>
            </a:r>
            <a:r>
              <a:rPr sz="1300" spc="-30" dirty="0">
                <a:latin typeface="Arial" panose="020B0604020202020204"/>
                <a:cs typeface="Arial" panose="020B0604020202020204"/>
              </a:rPr>
              <a:t>ABT </a:t>
            </a:r>
            <a:r>
              <a:rPr sz="1300" spc="-15" dirty="0">
                <a:latin typeface="Arial" panose="020B0604020202020204"/>
                <a:cs typeface="Arial" panose="020B0604020202020204"/>
              </a:rPr>
              <a:t>Hasil, </a:t>
            </a:r>
            <a:r>
              <a:rPr lang="en-US" sz="1300" spc="-15" dirty="0" smtClean="0">
                <a:latin typeface="Arial" panose="020B0604020202020204"/>
                <a:cs typeface="Arial" panose="020B0604020202020204"/>
              </a:rPr>
              <a:t>  </a:t>
            </a:r>
            <a:r>
              <a:rPr sz="1300" spc="-25" dirty="0" smtClean="0">
                <a:latin typeface="Arial" panose="020B0604020202020204"/>
                <a:cs typeface="Arial" panose="020B0604020202020204"/>
              </a:rPr>
              <a:t>ABT</a:t>
            </a:r>
            <a:r>
              <a:rPr lang="en-US" sz="1300" spc="-25" dirty="0" smtClean="0">
                <a:latin typeface="Arial" panose="020B0604020202020204"/>
                <a:cs typeface="Arial" panose="020B0604020202020204"/>
              </a:rPr>
              <a:t> </a:t>
            </a:r>
            <a:r>
              <a:rPr sz="1300" spc="-35" dirty="0" err="1" smtClean="0">
                <a:latin typeface="Arial" panose="020B0604020202020204"/>
                <a:cs typeface="Arial" panose="020B0604020202020204"/>
              </a:rPr>
              <a:t>Pembiayaan</a:t>
            </a:r>
            <a:r>
              <a:rPr sz="1300" spc="-35" dirty="0" smtClean="0">
                <a:latin typeface="Arial" panose="020B0604020202020204"/>
                <a:cs typeface="Arial" panose="020B0604020202020204"/>
              </a:rPr>
              <a:t> </a:t>
            </a:r>
            <a:r>
              <a:rPr sz="1300" spc="-20" dirty="0">
                <a:latin typeface="Arial" panose="020B0604020202020204"/>
                <a:cs typeface="Arial" panose="020B0604020202020204"/>
              </a:rPr>
              <a:t>Pinjaman, </a:t>
            </a:r>
            <a:r>
              <a:rPr sz="1300" spc="-30" dirty="0">
                <a:latin typeface="Arial" panose="020B0604020202020204"/>
                <a:cs typeface="Arial" panose="020B0604020202020204"/>
              </a:rPr>
              <a:t>ABT </a:t>
            </a:r>
            <a:r>
              <a:rPr sz="1300" spc="-25" dirty="0">
                <a:latin typeface="Arial" panose="020B0604020202020204"/>
                <a:cs typeface="Arial" panose="020B0604020202020204"/>
              </a:rPr>
              <a:t>Lain-Lain dan </a:t>
            </a:r>
            <a:r>
              <a:rPr sz="1300" spc="-30" dirty="0">
                <a:latin typeface="Arial" panose="020B0604020202020204"/>
                <a:cs typeface="Arial" panose="020B0604020202020204"/>
              </a:rPr>
              <a:t>ABT</a:t>
            </a:r>
            <a:r>
              <a:rPr sz="1300" spc="40" dirty="0">
                <a:latin typeface="Arial" panose="020B0604020202020204"/>
                <a:cs typeface="Arial" panose="020B0604020202020204"/>
              </a:rPr>
              <a:t> </a:t>
            </a:r>
            <a:r>
              <a:rPr sz="1300" spc="-40" dirty="0">
                <a:latin typeface="Arial" panose="020B0604020202020204"/>
                <a:cs typeface="Arial" panose="020B0604020202020204"/>
              </a:rPr>
              <a:t>Pajakan.</a:t>
            </a:r>
            <a:endParaRPr sz="1300" dirty="0">
              <a:latin typeface="Arial" panose="020B0604020202020204"/>
              <a:cs typeface="Arial" panose="020B0604020202020204"/>
            </a:endParaRPr>
          </a:p>
          <a:p>
            <a:pPr marL="297815" indent="-285750">
              <a:lnSpc>
                <a:spcPct val="100000"/>
              </a:lnSpc>
              <a:buFont typeface="+mj-lt"/>
              <a:buAutoNum type="romanLcPeriod"/>
              <a:tabLst>
                <a:tab pos="122555" algn="l"/>
              </a:tabLst>
            </a:pPr>
            <a:r>
              <a:rPr sz="1300" spc="15" dirty="0">
                <a:latin typeface="Arial" panose="020B0604020202020204"/>
                <a:cs typeface="Arial" panose="020B0604020202020204"/>
              </a:rPr>
              <a:t>Mengisi </a:t>
            </a:r>
            <a:r>
              <a:rPr sz="1300" spc="5" dirty="0">
                <a:latin typeface="Arial" panose="020B0604020202020204"/>
                <a:cs typeface="Arial" panose="020B0604020202020204"/>
              </a:rPr>
              <a:t>maklumat </a:t>
            </a:r>
            <a:r>
              <a:rPr sz="1300" spc="-15" dirty="0">
                <a:latin typeface="Arial" panose="020B0604020202020204"/>
                <a:cs typeface="Arial" panose="020B0604020202020204"/>
              </a:rPr>
              <a:t>ke dalam </a:t>
            </a:r>
            <a:r>
              <a:rPr sz="1300" spc="-85" dirty="0">
                <a:latin typeface="Arial" panose="020B0604020202020204"/>
                <a:cs typeface="Arial" panose="020B0604020202020204"/>
              </a:rPr>
              <a:t>Tab </a:t>
            </a:r>
            <a:r>
              <a:rPr sz="1300" spc="-30" dirty="0">
                <a:latin typeface="Arial" panose="020B0604020202020204"/>
                <a:cs typeface="Arial" panose="020B0604020202020204"/>
              </a:rPr>
              <a:t>ABT</a:t>
            </a:r>
            <a:r>
              <a:rPr sz="1300" spc="-130" dirty="0">
                <a:latin typeface="Arial" panose="020B0604020202020204"/>
                <a:cs typeface="Arial" panose="020B0604020202020204"/>
              </a:rPr>
              <a:t> </a:t>
            </a:r>
            <a:r>
              <a:rPr sz="1300" spc="-30" dirty="0">
                <a:latin typeface="Arial" panose="020B0604020202020204"/>
                <a:cs typeface="Arial" panose="020B0604020202020204"/>
              </a:rPr>
              <a:t>Kawalan</a:t>
            </a:r>
            <a:endParaRPr sz="1300" dirty="0">
              <a:latin typeface="Arial" panose="020B0604020202020204"/>
              <a:cs typeface="Arial" panose="020B0604020202020204"/>
            </a:endParaRPr>
          </a:p>
        </p:txBody>
      </p:sp>
      <p:sp>
        <p:nvSpPr>
          <p:cNvPr id="47" name="object 47"/>
          <p:cNvSpPr/>
          <p:nvPr/>
        </p:nvSpPr>
        <p:spPr>
          <a:xfrm>
            <a:off x="50673" y="5334380"/>
            <a:ext cx="365760" cy="365760"/>
          </a:xfrm>
          <a:custGeom>
            <a:avLst/>
            <a:gdLst/>
            <a:ahLst/>
            <a:cxnLst/>
            <a:rect l="l" t="t" r="r" b="b"/>
            <a:pathLst>
              <a:path w="365759" h="365760">
                <a:moveTo>
                  <a:pt x="182880" y="0"/>
                </a:moveTo>
                <a:lnTo>
                  <a:pt x="134262" y="6535"/>
                </a:lnTo>
                <a:lnTo>
                  <a:pt x="90576" y="24976"/>
                </a:lnTo>
                <a:lnTo>
                  <a:pt x="53563" y="53578"/>
                </a:lnTo>
                <a:lnTo>
                  <a:pt x="24968" y="90593"/>
                </a:lnTo>
                <a:lnTo>
                  <a:pt x="6532" y="134276"/>
                </a:lnTo>
                <a:lnTo>
                  <a:pt x="0" y="182880"/>
                </a:lnTo>
                <a:lnTo>
                  <a:pt x="6532" y="231497"/>
                </a:lnTo>
                <a:lnTo>
                  <a:pt x="24968" y="275183"/>
                </a:lnTo>
                <a:lnTo>
                  <a:pt x="53563" y="312196"/>
                </a:lnTo>
                <a:lnTo>
                  <a:pt x="90576" y="340791"/>
                </a:lnTo>
                <a:lnTo>
                  <a:pt x="134262" y="359227"/>
                </a:lnTo>
                <a:lnTo>
                  <a:pt x="182880" y="365760"/>
                </a:lnTo>
                <a:lnTo>
                  <a:pt x="231497" y="359227"/>
                </a:lnTo>
                <a:lnTo>
                  <a:pt x="275183" y="340791"/>
                </a:lnTo>
                <a:lnTo>
                  <a:pt x="312196" y="312196"/>
                </a:lnTo>
                <a:lnTo>
                  <a:pt x="340791" y="275183"/>
                </a:lnTo>
                <a:lnTo>
                  <a:pt x="359227" y="231497"/>
                </a:lnTo>
                <a:lnTo>
                  <a:pt x="365759" y="182880"/>
                </a:lnTo>
                <a:lnTo>
                  <a:pt x="359227" y="134276"/>
                </a:lnTo>
                <a:lnTo>
                  <a:pt x="340791" y="90593"/>
                </a:lnTo>
                <a:lnTo>
                  <a:pt x="312196" y="53578"/>
                </a:lnTo>
                <a:lnTo>
                  <a:pt x="275183" y="24976"/>
                </a:lnTo>
                <a:lnTo>
                  <a:pt x="231497" y="6535"/>
                </a:lnTo>
                <a:lnTo>
                  <a:pt x="182880" y="0"/>
                </a:lnTo>
                <a:close/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8" name="object 48"/>
          <p:cNvSpPr/>
          <p:nvPr/>
        </p:nvSpPr>
        <p:spPr>
          <a:xfrm>
            <a:off x="50673" y="5334380"/>
            <a:ext cx="365760" cy="365760"/>
          </a:xfrm>
          <a:custGeom>
            <a:avLst/>
            <a:gdLst/>
            <a:ahLst/>
            <a:cxnLst/>
            <a:rect l="l" t="t" r="r" b="b"/>
            <a:pathLst>
              <a:path w="365759" h="365760">
                <a:moveTo>
                  <a:pt x="0" y="182880"/>
                </a:moveTo>
                <a:lnTo>
                  <a:pt x="6532" y="134276"/>
                </a:lnTo>
                <a:lnTo>
                  <a:pt x="24968" y="90593"/>
                </a:lnTo>
                <a:lnTo>
                  <a:pt x="53563" y="53578"/>
                </a:lnTo>
                <a:lnTo>
                  <a:pt x="90576" y="24976"/>
                </a:lnTo>
                <a:lnTo>
                  <a:pt x="134262" y="6535"/>
                </a:lnTo>
                <a:lnTo>
                  <a:pt x="182880" y="0"/>
                </a:lnTo>
                <a:lnTo>
                  <a:pt x="231497" y="6535"/>
                </a:lnTo>
                <a:lnTo>
                  <a:pt x="275183" y="24976"/>
                </a:lnTo>
                <a:lnTo>
                  <a:pt x="312196" y="53578"/>
                </a:lnTo>
                <a:lnTo>
                  <a:pt x="340791" y="90593"/>
                </a:lnTo>
                <a:lnTo>
                  <a:pt x="359227" y="134276"/>
                </a:lnTo>
                <a:lnTo>
                  <a:pt x="365759" y="182880"/>
                </a:lnTo>
                <a:lnTo>
                  <a:pt x="359227" y="231497"/>
                </a:lnTo>
                <a:lnTo>
                  <a:pt x="340791" y="275183"/>
                </a:lnTo>
                <a:lnTo>
                  <a:pt x="312196" y="312196"/>
                </a:lnTo>
                <a:lnTo>
                  <a:pt x="275183" y="340791"/>
                </a:lnTo>
                <a:lnTo>
                  <a:pt x="231497" y="359227"/>
                </a:lnTo>
                <a:lnTo>
                  <a:pt x="182880" y="365760"/>
                </a:lnTo>
                <a:lnTo>
                  <a:pt x="134262" y="359227"/>
                </a:lnTo>
                <a:lnTo>
                  <a:pt x="90576" y="340791"/>
                </a:lnTo>
                <a:lnTo>
                  <a:pt x="53563" y="312196"/>
                </a:lnTo>
                <a:lnTo>
                  <a:pt x="24968" y="275183"/>
                </a:lnTo>
                <a:lnTo>
                  <a:pt x="6532" y="231497"/>
                </a:lnTo>
                <a:lnTo>
                  <a:pt x="0" y="182880"/>
                </a:lnTo>
                <a:close/>
              </a:path>
            </a:pathLst>
          </a:custGeom>
          <a:ln w="9906">
            <a:solidFill>
              <a:srgbClr val="001F5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9" name="object 49"/>
          <p:cNvSpPr txBox="1"/>
          <p:nvPr/>
        </p:nvSpPr>
        <p:spPr>
          <a:xfrm>
            <a:off x="154939" y="5359908"/>
            <a:ext cx="1416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5</a:t>
            </a:r>
            <a:endParaRPr sz="1800">
              <a:latin typeface="Calibri" panose="020F0502020204030204"/>
              <a:cs typeface="Calibri" panose="020F05020202040302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0" y="1128522"/>
            <a:ext cx="9906000" cy="731520"/>
          </a:xfrm>
          <a:custGeom>
            <a:avLst/>
            <a:gdLst/>
            <a:ahLst/>
            <a:cxnLst/>
            <a:rect l="l" t="t" r="r" b="b"/>
            <a:pathLst>
              <a:path w="9906000" h="731519">
                <a:moveTo>
                  <a:pt x="0" y="0"/>
                </a:moveTo>
                <a:lnTo>
                  <a:pt x="0" y="731520"/>
                </a:lnTo>
                <a:lnTo>
                  <a:pt x="9905999" y="731520"/>
                </a:lnTo>
                <a:lnTo>
                  <a:pt x="9905999" y="0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549655" y="1219200"/>
            <a:ext cx="9278620" cy="47384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065" marR="5080">
              <a:lnSpc>
                <a:spcPct val="100000"/>
              </a:lnSpc>
              <a:spcBef>
                <a:spcPts val="95"/>
              </a:spcBef>
              <a:tabLst>
                <a:tab pos="122555" algn="l"/>
              </a:tabLst>
            </a:pPr>
            <a:r>
              <a:rPr sz="1400" b="1" spc="-25" dirty="0">
                <a:latin typeface="Lucida Sans" panose="020B0602030504020204"/>
                <a:cs typeface="Lucida Sans" panose="020B0602030504020204"/>
              </a:rPr>
              <a:t>Muat </a:t>
            </a:r>
            <a:r>
              <a:rPr sz="1400" b="1" spc="-80" dirty="0">
                <a:latin typeface="Lucida Sans" panose="020B0602030504020204"/>
                <a:cs typeface="Lucida Sans" panose="020B0602030504020204"/>
              </a:rPr>
              <a:t>turun </a:t>
            </a:r>
            <a:r>
              <a:rPr sz="1600" b="1" u="sng" spc="-40" dirty="0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Senarai </a:t>
            </a:r>
            <a:r>
              <a:rPr sz="1600" b="1" u="sng" spc="-65" dirty="0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Penyata </a:t>
            </a:r>
            <a:r>
              <a:rPr sz="1600" b="1" u="sng" spc="-30" dirty="0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ABT </a:t>
            </a:r>
            <a:r>
              <a:rPr sz="1400" b="1" spc="-85" dirty="0">
                <a:latin typeface="Lucida Sans" panose="020B0602030504020204"/>
                <a:cs typeface="Lucida Sans" panose="020B0602030504020204"/>
              </a:rPr>
              <a:t>dari </a:t>
            </a:r>
            <a:r>
              <a:rPr sz="1400" b="1" spc="-65" dirty="0">
                <a:latin typeface="Lucida Sans" panose="020B0602030504020204"/>
                <a:cs typeface="Lucida Sans" panose="020B0602030504020204"/>
              </a:rPr>
              <a:t>sistem </a:t>
            </a:r>
            <a:r>
              <a:rPr sz="1400" b="1" spc="-50" dirty="0">
                <a:latin typeface="Lucida Sans" panose="020B0602030504020204"/>
                <a:cs typeface="Lucida Sans" panose="020B0602030504020204"/>
              </a:rPr>
              <a:t>atau </a:t>
            </a:r>
            <a:r>
              <a:rPr sz="1400" b="1" spc="-90" dirty="0">
                <a:latin typeface="Lucida Sans" panose="020B0602030504020204"/>
                <a:cs typeface="Lucida Sans" panose="020B0602030504020204"/>
              </a:rPr>
              <a:t>peroleh/rujuk </a:t>
            </a:r>
            <a:r>
              <a:rPr sz="1400" b="1" spc="-95" dirty="0">
                <a:latin typeface="Lucida Sans" panose="020B0602030504020204"/>
                <a:cs typeface="Lucida Sans" panose="020B0602030504020204"/>
              </a:rPr>
              <a:t>rekod </a:t>
            </a:r>
            <a:r>
              <a:rPr sz="1400" b="1" spc="-60" dirty="0">
                <a:latin typeface="Lucida Sans" panose="020B0602030504020204"/>
                <a:cs typeface="Lucida Sans" panose="020B0602030504020204"/>
              </a:rPr>
              <a:t>manual </a:t>
            </a:r>
            <a:r>
              <a:rPr sz="1400" b="1" spc="-65" dirty="0">
                <a:latin typeface="Lucida Sans" panose="020B0602030504020204"/>
                <a:cs typeface="Lucida Sans" panose="020B0602030504020204"/>
              </a:rPr>
              <a:t>dan </a:t>
            </a:r>
            <a:r>
              <a:rPr sz="1400" b="1" spc="-75" dirty="0">
                <a:latin typeface="Lucida Sans" panose="020B0602030504020204"/>
                <a:cs typeface="Lucida Sans" panose="020B0602030504020204"/>
              </a:rPr>
              <a:t>mendaftarkan </a:t>
            </a:r>
            <a:r>
              <a:rPr sz="1400" b="1" spc="-105" dirty="0">
                <a:latin typeface="Lucida Sans" panose="020B0602030504020204"/>
                <a:cs typeface="Lucida Sans" panose="020B0602030504020204"/>
              </a:rPr>
              <a:t>ke </a:t>
            </a:r>
            <a:r>
              <a:rPr sz="1400" b="1" spc="-60" dirty="0">
                <a:latin typeface="Lucida Sans" panose="020B0602030504020204"/>
                <a:cs typeface="Lucida Sans" panose="020B0602030504020204"/>
              </a:rPr>
              <a:t>dalam  </a:t>
            </a:r>
            <a:r>
              <a:rPr sz="1400" b="1" spc="-50" dirty="0">
                <a:latin typeface="Lucida Sans" panose="020B0602030504020204"/>
                <a:cs typeface="Lucida Sans" panose="020B0602030504020204"/>
              </a:rPr>
              <a:t>templat</a:t>
            </a:r>
            <a:endParaRPr sz="1400" dirty="0">
              <a:latin typeface="Lucida Sans" panose="020B0602030504020204"/>
              <a:cs typeface="Lucida Sans" panose="020B0602030504020204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72771" y="1035938"/>
            <a:ext cx="365760" cy="365760"/>
          </a:xfrm>
          <a:custGeom>
            <a:avLst/>
            <a:gdLst/>
            <a:ahLst/>
            <a:cxnLst/>
            <a:rect l="l" t="t" r="r" b="b"/>
            <a:pathLst>
              <a:path w="365759" h="365759">
                <a:moveTo>
                  <a:pt x="182879" y="0"/>
                </a:moveTo>
                <a:lnTo>
                  <a:pt x="134262" y="6535"/>
                </a:lnTo>
                <a:lnTo>
                  <a:pt x="90576" y="24976"/>
                </a:lnTo>
                <a:lnTo>
                  <a:pt x="53563" y="53578"/>
                </a:lnTo>
                <a:lnTo>
                  <a:pt x="24968" y="90593"/>
                </a:lnTo>
                <a:lnTo>
                  <a:pt x="6532" y="134276"/>
                </a:lnTo>
                <a:lnTo>
                  <a:pt x="0" y="182880"/>
                </a:lnTo>
                <a:lnTo>
                  <a:pt x="6532" y="231483"/>
                </a:lnTo>
                <a:lnTo>
                  <a:pt x="24968" y="275166"/>
                </a:lnTo>
                <a:lnTo>
                  <a:pt x="53563" y="312181"/>
                </a:lnTo>
                <a:lnTo>
                  <a:pt x="90576" y="340783"/>
                </a:lnTo>
                <a:lnTo>
                  <a:pt x="134262" y="359224"/>
                </a:lnTo>
                <a:lnTo>
                  <a:pt x="182879" y="365760"/>
                </a:lnTo>
                <a:lnTo>
                  <a:pt x="231497" y="359224"/>
                </a:lnTo>
                <a:lnTo>
                  <a:pt x="275183" y="340783"/>
                </a:lnTo>
                <a:lnTo>
                  <a:pt x="312196" y="312181"/>
                </a:lnTo>
                <a:lnTo>
                  <a:pt x="340791" y="275166"/>
                </a:lnTo>
                <a:lnTo>
                  <a:pt x="359227" y="231483"/>
                </a:lnTo>
                <a:lnTo>
                  <a:pt x="365760" y="182880"/>
                </a:lnTo>
                <a:lnTo>
                  <a:pt x="359227" y="134276"/>
                </a:lnTo>
                <a:lnTo>
                  <a:pt x="340791" y="90593"/>
                </a:lnTo>
                <a:lnTo>
                  <a:pt x="312196" y="53578"/>
                </a:lnTo>
                <a:lnTo>
                  <a:pt x="275183" y="24976"/>
                </a:lnTo>
                <a:lnTo>
                  <a:pt x="231497" y="6535"/>
                </a:lnTo>
                <a:lnTo>
                  <a:pt x="182879" y="0"/>
                </a:lnTo>
                <a:close/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72771" y="1035938"/>
            <a:ext cx="365760" cy="365760"/>
          </a:xfrm>
          <a:custGeom>
            <a:avLst/>
            <a:gdLst/>
            <a:ahLst/>
            <a:cxnLst/>
            <a:rect l="l" t="t" r="r" b="b"/>
            <a:pathLst>
              <a:path w="365759" h="365759">
                <a:moveTo>
                  <a:pt x="0" y="182880"/>
                </a:moveTo>
                <a:lnTo>
                  <a:pt x="6532" y="134276"/>
                </a:lnTo>
                <a:lnTo>
                  <a:pt x="24968" y="90593"/>
                </a:lnTo>
                <a:lnTo>
                  <a:pt x="53563" y="53578"/>
                </a:lnTo>
                <a:lnTo>
                  <a:pt x="90576" y="24976"/>
                </a:lnTo>
                <a:lnTo>
                  <a:pt x="134262" y="6535"/>
                </a:lnTo>
                <a:lnTo>
                  <a:pt x="182879" y="0"/>
                </a:lnTo>
                <a:lnTo>
                  <a:pt x="231497" y="6535"/>
                </a:lnTo>
                <a:lnTo>
                  <a:pt x="275183" y="24976"/>
                </a:lnTo>
                <a:lnTo>
                  <a:pt x="312196" y="53578"/>
                </a:lnTo>
                <a:lnTo>
                  <a:pt x="340791" y="90593"/>
                </a:lnTo>
                <a:lnTo>
                  <a:pt x="359227" y="134276"/>
                </a:lnTo>
                <a:lnTo>
                  <a:pt x="365760" y="182880"/>
                </a:lnTo>
                <a:lnTo>
                  <a:pt x="359227" y="231483"/>
                </a:lnTo>
                <a:lnTo>
                  <a:pt x="340791" y="275166"/>
                </a:lnTo>
                <a:lnTo>
                  <a:pt x="312196" y="312181"/>
                </a:lnTo>
                <a:lnTo>
                  <a:pt x="275183" y="340783"/>
                </a:lnTo>
                <a:lnTo>
                  <a:pt x="231497" y="359224"/>
                </a:lnTo>
                <a:lnTo>
                  <a:pt x="182879" y="365760"/>
                </a:lnTo>
                <a:lnTo>
                  <a:pt x="134262" y="359224"/>
                </a:lnTo>
                <a:lnTo>
                  <a:pt x="90576" y="340783"/>
                </a:lnTo>
                <a:lnTo>
                  <a:pt x="53563" y="312181"/>
                </a:lnTo>
                <a:lnTo>
                  <a:pt x="24968" y="275166"/>
                </a:lnTo>
                <a:lnTo>
                  <a:pt x="6532" y="231483"/>
                </a:lnTo>
                <a:lnTo>
                  <a:pt x="0" y="182880"/>
                </a:lnTo>
                <a:close/>
              </a:path>
            </a:pathLst>
          </a:custGeom>
          <a:ln w="9906">
            <a:solidFill>
              <a:srgbClr val="001F5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176529" y="1060958"/>
            <a:ext cx="1416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1</a:t>
            </a:r>
            <a:endParaRPr sz="1800">
              <a:latin typeface="Calibri" panose="020F0502020204030204"/>
              <a:cs typeface="Calibri" panose="020F0502020204030204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457200" y="2808678"/>
            <a:ext cx="3011424" cy="2811846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496062" y="3185922"/>
            <a:ext cx="2785872" cy="207035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503301" y="2821304"/>
            <a:ext cx="2926079" cy="274015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503301" y="2821304"/>
            <a:ext cx="2926080" cy="2740660"/>
          </a:xfrm>
          <a:custGeom>
            <a:avLst/>
            <a:gdLst/>
            <a:ahLst/>
            <a:cxnLst/>
            <a:rect l="l" t="t" r="r" b="b"/>
            <a:pathLst>
              <a:path w="2926079" h="2740660">
                <a:moveTo>
                  <a:pt x="0" y="274066"/>
                </a:moveTo>
                <a:lnTo>
                  <a:pt x="4414" y="224796"/>
                </a:lnTo>
                <a:lnTo>
                  <a:pt x="17143" y="178426"/>
                </a:lnTo>
                <a:lnTo>
                  <a:pt x="37411" y="135730"/>
                </a:lnTo>
                <a:lnTo>
                  <a:pt x="64445" y="97479"/>
                </a:lnTo>
                <a:lnTo>
                  <a:pt x="97471" y="64449"/>
                </a:lnTo>
                <a:lnTo>
                  <a:pt x="135715" y="37413"/>
                </a:lnTo>
                <a:lnTo>
                  <a:pt x="178402" y="17143"/>
                </a:lnTo>
                <a:lnTo>
                  <a:pt x="224760" y="4414"/>
                </a:lnTo>
                <a:lnTo>
                  <a:pt x="274015" y="0"/>
                </a:lnTo>
                <a:lnTo>
                  <a:pt x="2652014" y="0"/>
                </a:lnTo>
                <a:lnTo>
                  <a:pt x="2701283" y="4414"/>
                </a:lnTo>
                <a:lnTo>
                  <a:pt x="2747653" y="17143"/>
                </a:lnTo>
                <a:lnTo>
                  <a:pt x="2790349" y="37413"/>
                </a:lnTo>
                <a:lnTo>
                  <a:pt x="2828600" y="64449"/>
                </a:lnTo>
                <a:lnTo>
                  <a:pt x="2861630" y="97479"/>
                </a:lnTo>
                <a:lnTo>
                  <a:pt x="2888666" y="135730"/>
                </a:lnTo>
                <a:lnTo>
                  <a:pt x="2908936" y="178426"/>
                </a:lnTo>
                <a:lnTo>
                  <a:pt x="2921665" y="224796"/>
                </a:lnTo>
                <a:lnTo>
                  <a:pt x="2926079" y="274066"/>
                </a:lnTo>
                <a:lnTo>
                  <a:pt x="2926079" y="2466086"/>
                </a:lnTo>
                <a:lnTo>
                  <a:pt x="2921665" y="2515355"/>
                </a:lnTo>
                <a:lnTo>
                  <a:pt x="2908936" y="2561725"/>
                </a:lnTo>
                <a:lnTo>
                  <a:pt x="2888666" y="2604421"/>
                </a:lnTo>
                <a:lnTo>
                  <a:pt x="2861630" y="2642672"/>
                </a:lnTo>
                <a:lnTo>
                  <a:pt x="2828600" y="2675702"/>
                </a:lnTo>
                <a:lnTo>
                  <a:pt x="2790349" y="2702738"/>
                </a:lnTo>
                <a:lnTo>
                  <a:pt x="2747653" y="2723008"/>
                </a:lnTo>
                <a:lnTo>
                  <a:pt x="2701283" y="2735737"/>
                </a:lnTo>
                <a:lnTo>
                  <a:pt x="2652014" y="2740152"/>
                </a:lnTo>
                <a:lnTo>
                  <a:pt x="274015" y="2740152"/>
                </a:lnTo>
                <a:lnTo>
                  <a:pt x="224760" y="2735737"/>
                </a:lnTo>
                <a:lnTo>
                  <a:pt x="178402" y="2723008"/>
                </a:lnTo>
                <a:lnTo>
                  <a:pt x="135715" y="2702738"/>
                </a:lnTo>
                <a:lnTo>
                  <a:pt x="97471" y="2675702"/>
                </a:lnTo>
                <a:lnTo>
                  <a:pt x="64445" y="2642672"/>
                </a:lnTo>
                <a:lnTo>
                  <a:pt x="37411" y="2604421"/>
                </a:lnTo>
                <a:lnTo>
                  <a:pt x="17143" y="2561725"/>
                </a:lnTo>
                <a:lnTo>
                  <a:pt x="4414" y="2515355"/>
                </a:lnTo>
                <a:lnTo>
                  <a:pt x="0" y="2466086"/>
                </a:lnTo>
                <a:lnTo>
                  <a:pt x="0" y="274066"/>
                </a:lnTo>
                <a:close/>
              </a:path>
            </a:pathLst>
          </a:custGeom>
          <a:ln w="990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503301" y="2978124"/>
            <a:ext cx="3036951" cy="2432076"/>
          </a:xfrm>
          <a:prstGeom prst="rect">
            <a:avLst/>
          </a:prstGeom>
        </p:spPr>
        <p:txBody>
          <a:bodyPr vert="horz" wrap="square" lIns="0" tIns="29845" rIns="0" bIns="0" rtlCol="0">
            <a:spAutoFit/>
          </a:bodyPr>
          <a:lstStyle/>
          <a:p>
            <a:pPr marL="12700" marR="5080">
              <a:lnSpc>
                <a:spcPct val="91000"/>
              </a:lnSpc>
              <a:spcBef>
                <a:spcPts val="235"/>
              </a:spcBef>
            </a:pPr>
            <a:r>
              <a:rPr sz="1550" spc="-15" dirty="0">
                <a:latin typeface="Arial" panose="020B0604020202020204"/>
                <a:cs typeface="Arial" panose="020B0604020202020204"/>
              </a:rPr>
              <a:t>Daftarkan </a:t>
            </a:r>
            <a:r>
              <a:rPr sz="1550" spc="-5" dirty="0">
                <a:latin typeface="Arial" panose="020B0604020202020204"/>
                <a:cs typeface="Arial" panose="020B0604020202020204"/>
              </a:rPr>
              <a:t>butiran </a:t>
            </a:r>
            <a:r>
              <a:rPr sz="1550" spc="5" dirty="0">
                <a:latin typeface="Arial" panose="020B0604020202020204"/>
                <a:cs typeface="Arial" panose="020B0604020202020204"/>
              </a:rPr>
              <a:t>berikut </a:t>
            </a:r>
            <a:r>
              <a:rPr sz="1550" spc="-20" dirty="0">
                <a:latin typeface="Arial" panose="020B0604020202020204"/>
                <a:cs typeface="Arial" panose="020B0604020202020204"/>
              </a:rPr>
              <a:t>berdasarkan  </a:t>
            </a:r>
            <a:r>
              <a:rPr sz="1550" spc="5" dirty="0">
                <a:latin typeface="Arial" panose="020B0604020202020204"/>
                <a:cs typeface="Arial" panose="020B0604020202020204"/>
              </a:rPr>
              <a:t>maklumat </a:t>
            </a:r>
            <a:r>
              <a:rPr sz="1550" spc="-25" dirty="0">
                <a:latin typeface="Arial" panose="020B0604020202020204"/>
                <a:cs typeface="Arial" panose="020B0604020202020204"/>
              </a:rPr>
              <a:t>ABT yang </a:t>
            </a:r>
            <a:r>
              <a:rPr sz="1550" spc="-20" dirty="0">
                <a:latin typeface="Arial" panose="020B0604020202020204"/>
                <a:cs typeface="Arial" panose="020B0604020202020204"/>
              </a:rPr>
              <a:t>sama </a:t>
            </a:r>
            <a:r>
              <a:rPr sz="1550" spc="-45" dirty="0">
                <a:latin typeface="Arial" panose="020B0604020202020204"/>
                <a:cs typeface="Arial" panose="020B0604020202020204"/>
              </a:rPr>
              <a:t>ada  </a:t>
            </a:r>
            <a:r>
              <a:rPr sz="1550" spc="-10" dirty="0">
                <a:latin typeface="Arial" panose="020B0604020202020204"/>
                <a:cs typeface="Arial" panose="020B0604020202020204"/>
              </a:rPr>
              <a:t>direkodkan </a:t>
            </a:r>
            <a:r>
              <a:rPr sz="1550" spc="-15" dirty="0">
                <a:latin typeface="Arial" panose="020B0604020202020204"/>
                <a:cs typeface="Arial" panose="020B0604020202020204"/>
              </a:rPr>
              <a:t>dalam </a:t>
            </a:r>
            <a:r>
              <a:rPr sz="1550" spc="20" dirty="0">
                <a:latin typeface="Arial" panose="020B0604020202020204"/>
                <a:cs typeface="Arial" panose="020B0604020202020204"/>
              </a:rPr>
              <a:t>sistem </a:t>
            </a:r>
            <a:r>
              <a:rPr sz="1550" spc="-15" dirty="0">
                <a:latin typeface="Arial" panose="020B0604020202020204"/>
                <a:cs typeface="Arial" panose="020B0604020202020204"/>
              </a:rPr>
              <a:t>atau  </a:t>
            </a:r>
            <a:r>
              <a:rPr sz="1550" spc="5" dirty="0">
                <a:latin typeface="Arial" panose="020B0604020202020204"/>
                <a:cs typeface="Arial" panose="020B0604020202020204"/>
              </a:rPr>
              <a:t>dokumen</a:t>
            </a:r>
            <a:r>
              <a:rPr sz="1550" spc="-5" dirty="0">
                <a:latin typeface="Arial" panose="020B0604020202020204"/>
                <a:cs typeface="Arial" panose="020B0604020202020204"/>
              </a:rPr>
              <a:t> </a:t>
            </a:r>
            <a:r>
              <a:rPr sz="1550" spc="-10" dirty="0">
                <a:latin typeface="Arial" panose="020B0604020202020204"/>
                <a:cs typeface="Arial" panose="020B0604020202020204"/>
              </a:rPr>
              <a:t>manual.</a:t>
            </a:r>
            <a:endParaRPr sz="1550" dirty="0">
              <a:latin typeface="Arial" panose="020B0604020202020204"/>
              <a:cs typeface="Arial" panose="020B0604020202020204"/>
            </a:endParaRPr>
          </a:p>
          <a:p>
            <a:pPr marL="127000" indent="-114300">
              <a:lnSpc>
                <a:spcPct val="100000"/>
              </a:lnSpc>
              <a:spcBef>
                <a:spcPts val="345"/>
              </a:spcBef>
              <a:buFont typeface="Arial" panose="020B0604020202020204"/>
              <a:buChar char="•"/>
              <a:tabLst>
                <a:tab pos="127000" algn="l"/>
              </a:tabLst>
            </a:pPr>
            <a:r>
              <a:rPr sz="1550" b="1" spc="-25" dirty="0">
                <a:latin typeface="Lucida Sans" panose="020B0602030504020204"/>
                <a:cs typeface="Lucida Sans" panose="020B0602030504020204"/>
              </a:rPr>
              <a:t>Nama</a:t>
            </a:r>
            <a:r>
              <a:rPr sz="1550" b="1" spc="-130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550" b="1" spc="-60" dirty="0">
                <a:latin typeface="Lucida Sans" panose="020B0602030504020204"/>
                <a:cs typeface="Lucida Sans" panose="020B0602030504020204"/>
              </a:rPr>
              <a:t>Negeri</a:t>
            </a:r>
            <a:endParaRPr sz="1550" dirty="0">
              <a:latin typeface="Lucida Sans" panose="020B0602030504020204"/>
              <a:cs typeface="Lucida Sans" panose="020B0602030504020204"/>
            </a:endParaRPr>
          </a:p>
          <a:p>
            <a:pPr marL="127000" indent="-114300">
              <a:lnSpc>
                <a:spcPct val="100000"/>
              </a:lnSpc>
              <a:spcBef>
                <a:spcPts val="55"/>
              </a:spcBef>
              <a:buFont typeface="Arial" panose="020B0604020202020204"/>
              <a:buChar char="•"/>
              <a:tabLst>
                <a:tab pos="127000" algn="l"/>
              </a:tabLst>
            </a:pPr>
            <a:r>
              <a:rPr sz="1550" b="1" spc="-25" dirty="0">
                <a:latin typeface="Lucida Sans" panose="020B0602030504020204"/>
                <a:cs typeface="Lucida Sans" panose="020B0602030504020204"/>
              </a:rPr>
              <a:t>Nama </a:t>
            </a:r>
            <a:r>
              <a:rPr sz="1550" b="1" spc="-20" dirty="0">
                <a:latin typeface="Lucida Sans" panose="020B0602030504020204"/>
                <a:cs typeface="Lucida Sans" panose="020B0602030504020204"/>
              </a:rPr>
              <a:t>Jabatan</a:t>
            </a:r>
            <a:r>
              <a:rPr sz="1550" b="1" spc="-85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550" b="1" spc="-55" dirty="0">
                <a:latin typeface="Lucida Sans" panose="020B0602030504020204"/>
                <a:cs typeface="Lucida Sans" panose="020B0602030504020204"/>
              </a:rPr>
              <a:t>Pembayar</a:t>
            </a:r>
            <a:endParaRPr sz="1550" dirty="0">
              <a:latin typeface="Lucida Sans" panose="020B0602030504020204"/>
              <a:cs typeface="Lucida Sans" panose="020B0602030504020204"/>
            </a:endParaRPr>
          </a:p>
          <a:p>
            <a:pPr marL="127000" indent="-114300">
              <a:lnSpc>
                <a:spcPct val="100000"/>
              </a:lnSpc>
              <a:spcBef>
                <a:spcPts val="55"/>
              </a:spcBef>
              <a:buFont typeface="Arial" panose="020B0604020202020204"/>
              <a:buChar char="•"/>
              <a:tabLst>
                <a:tab pos="127000" algn="l"/>
              </a:tabLst>
            </a:pPr>
            <a:r>
              <a:rPr sz="1550" b="1" spc="-60" dirty="0">
                <a:latin typeface="Lucida Sans" panose="020B0602030504020204"/>
                <a:cs typeface="Lucida Sans" panose="020B0602030504020204"/>
              </a:rPr>
              <a:t>Kod </a:t>
            </a:r>
            <a:r>
              <a:rPr sz="1550" b="1" spc="-20" dirty="0">
                <a:latin typeface="Lucida Sans" panose="020B0602030504020204"/>
                <a:cs typeface="Lucida Sans" panose="020B0602030504020204"/>
              </a:rPr>
              <a:t>Jabatan</a:t>
            </a:r>
            <a:r>
              <a:rPr sz="1550" b="1" spc="-45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550" b="1" spc="-55" dirty="0">
                <a:latin typeface="Lucida Sans" panose="020B0602030504020204"/>
                <a:cs typeface="Lucida Sans" panose="020B0602030504020204"/>
              </a:rPr>
              <a:t>Pembayar</a:t>
            </a:r>
            <a:endParaRPr sz="1550" dirty="0">
              <a:latin typeface="Lucida Sans" panose="020B0602030504020204"/>
              <a:cs typeface="Lucida Sans" panose="020B0602030504020204"/>
            </a:endParaRPr>
          </a:p>
          <a:p>
            <a:pPr marL="127000" indent="-114300">
              <a:lnSpc>
                <a:spcPct val="100000"/>
              </a:lnSpc>
              <a:spcBef>
                <a:spcPts val="60"/>
              </a:spcBef>
              <a:buFont typeface="Arial" panose="020B0604020202020204"/>
              <a:buChar char="•"/>
              <a:tabLst>
                <a:tab pos="127000" algn="l"/>
              </a:tabLst>
            </a:pPr>
            <a:r>
              <a:rPr sz="1550" b="1" spc="-25" dirty="0">
                <a:latin typeface="Lucida Sans" panose="020B0602030504020204"/>
                <a:cs typeface="Lucida Sans" panose="020B0602030504020204"/>
              </a:rPr>
              <a:t>Nama </a:t>
            </a:r>
            <a:r>
              <a:rPr sz="1550" b="1" spc="-30" dirty="0">
                <a:latin typeface="Lucida Sans" panose="020B0602030504020204"/>
                <a:cs typeface="Lucida Sans" panose="020B0602030504020204"/>
              </a:rPr>
              <a:t>PTJ</a:t>
            </a:r>
            <a:r>
              <a:rPr sz="1550" b="1" spc="-85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550" b="1" spc="-55" dirty="0">
                <a:latin typeface="Lucida Sans" panose="020B0602030504020204"/>
                <a:cs typeface="Lucida Sans" panose="020B0602030504020204"/>
              </a:rPr>
              <a:t>Pembayar</a:t>
            </a:r>
            <a:endParaRPr sz="1550" dirty="0">
              <a:latin typeface="Lucida Sans" panose="020B0602030504020204"/>
              <a:cs typeface="Lucida Sans" panose="020B0602030504020204"/>
            </a:endParaRPr>
          </a:p>
          <a:p>
            <a:pPr marL="127000" indent="-114300">
              <a:lnSpc>
                <a:spcPct val="100000"/>
              </a:lnSpc>
              <a:spcBef>
                <a:spcPts val="55"/>
              </a:spcBef>
              <a:buFont typeface="Arial" panose="020B0604020202020204"/>
              <a:buChar char="•"/>
              <a:tabLst>
                <a:tab pos="127000" algn="l"/>
              </a:tabLst>
            </a:pPr>
            <a:r>
              <a:rPr sz="1550" b="1" spc="-60" dirty="0">
                <a:latin typeface="Lucida Sans" panose="020B0602030504020204"/>
                <a:cs typeface="Lucida Sans" panose="020B0602030504020204"/>
              </a:rPr>
              <a:t>Kod </a:t>
            </a:r>
            <a:r>
              <a:rPr sz="1550" b="1" spc="-30" dirty="0">
                <a:latin typeface="Lucida Sans" panose="020B0602030504020204"/>
                <a:cs typeface="Lucida Sans" panose="020B0602030504020204"/>
              </a:rPr>
              <a:t>PTJ</a:t>
            </a:r>
            <a:r>
              <a:rPr sz="1550" b="1" spc="-50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550" b="1" spc="-55" dirty="0">
                <a:latin typeface="Lucida Sans" panose="020B0602030504020204"/>
                <a:cs typeface="Lucida Sans" panose="020B0602030504020204"/>
              </a:rPr>
              <a:t>Pembayar</a:t>
            </a:r>
            <a:endParaRPr sz="1550" dirty="0">
              <a:latin typeface="Lucida Sans" panose="020B0602030504020204"/>
              <a:cs typeface="Lucida Sans" panose="020B0602030504020204"/>
            </a:endParaRPr>
          </a:p>
          <a:p>
            <a:pPr marL="127000" indent="-114300">
              <a:lnSpc>
                <a:spcPct val="100000"/>
              </a:lnSpc>
              <a:spcBef>
                <a:spcPts val="55"/>
              </a:spcBef>
              <a:buFont typeface="Arial" panose="020B0604020202020204"/>
              <a:buChar char="•"/>
              <a:tabLst>
                <a:tab pos="127000" algn="l"/>
              </a:tabLst>
            </a:pPr>
            <a:r>
              <a:rPr sz="1550" b="1" spc="-110" dirty="0">
                <a:latin typeface="Lucida Sans" panose="020B0602030504020204"/>
                <a:cs typeface="Lucida Sans" panose="020B0602030504020204"/>
              </a:rPr>
              <a:t>Tarikh</a:t>
            </a:r>
            <a:endParaRPr sz="1550" dirty="0">
              <a:latin typeface="Lucida Sans" panose="020B0602030504020204"/>
              <a:cs typeface="Lucida Sans" panose="020B0602030504020204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66750" y="2587751"/>
            <a:ext cx="1280160" cy="307975"/>
          </a:xfrm>
          <a:prstGeom prst="rect">
            <a:avLst/>
          </a:prstGeom>
          <a:solidFill>
            <a:srgbClr val="6F2F9F"/>
          </a:solidFill>
        </p:spPr>
        <p:txBody>
          <a:bodyPr vert="horz" wrap="square" lIns="0" tIns="36830" rIns="0" bIns="0" rtlCol="0">
            <a:spAutoFit/>
          </a:bodyPr>
          <a:lstStyle/>
          <a:p>
            <a:pPr marL="125095">
              <a:lnSpc>
                <a:spcPct val="100000"/>
              </a:lnSpc>
              <a:spcBef>
                <a:spcPts val="290"/>
              </a:spcBef>
            </a:pPr>
            <a:r>
              <a:rPr sz="1400" b="1" spc="-2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LANGKAH</a:t>
            </a:r>
            <a:r>
              <a:rPr sz="1400" b="1" spc="-80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 </a:t>
            </a:r>
            <a:r>
              <a:rPr sz="1400" b="1" spc="-120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1</a:t>
            </a:r>
            <a:endParaRPr sz="1400">
              <a:latin typeface="Lucida Sans" panose="020B0602030504020204"/>
              <a:cs typeface="Lucida Sans" panose="020B0602030504020204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3540252" y="2362199"/>
            <a:ext cx="6256782" cy="289407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" name="object 2"/>
          <p:cNvSpPr txBox="1"/>
          <p:nvPr/>
        </p:nvSpPr>
        <p:spPr>
          <a:xfrm>
            <a:off x="285241" y="44704"/>
            <a:ext cx="9420098" cy="846386"/>
          </a:xfrm>
          <a:prstGeom prst="rect">
            <a:avLst/>
          </a:prstGeom>
          <a:effectLst/>
        </p:spPr>
        <p:txBody>
          <a:bodyPr vert="horz" wrap="square" lIns="0" tIns="12700" rIns="0" bIns="0" rtlCol="0" anchor="t" anchorCtr="0">
            <a:sp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anose="02040502050405020303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l">
              <a:lnSpc>
                <a:spcPts val="4225"/>
              </a:lnSpc>
              <a:spcBef>
                <a:spcPts val="100"/>
              </a:spcBef>
              <a:buFont typeface="Georgia" panose="02040502050405020303" pitchFamily="18" charset="0"/>
              <a:buNone/>
            </a:pPr>
            <a:r>
              <a:rPr lang="sv-SE" spc="-300" dirty="0" smtClean="0"/>
              <a:t>Pengumpulan Data ABT</a:t>
            </a:r>
            <a:endParaRPr lang="sv-SE" spc="-300" dirty="0" smtClean="0"/>
          </a:p>
          <a:p>
            <a:pPr marL="22860" indent="0" algn="l">
              <a:lnSpc>
                <a:spcPts val="2305"/>
              </a:lnSpc>
              <a:buFont typeface="Georgia" panose="02040502050405020303" pitchFamily="18" charset="0"/>
              <a:buNone/>
            </a:pPr>
            <a:r>
              <a:rPr lang="sv-SE" sz="2000" spc="-15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 Black" panose="020B0A04020102020204" pitchFamily="34" charset="0"/>
              </a:rPr>
              <a:t>Templat kolum Asal – </a:t>
            </a:r>
            <a:r>
              <a:rPr lang="sv-SE" sz="2000" spc="-15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Langkah-Langkah Mengisi Data Ke Dalam Templat</a:t>
            </a:r>
            <a:endParaRPr lang="sv-SE" sz="2000" spc="-150" dirty="0">
              <a:solidFill>
                <a:schemeClr val="accent1"/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0" y="1066800"/>
            <a:ext cx="9906000" cy="548640"/>
          </a:xfrm>
          <a:custGeom>
            <a:avLst/>
            <a:gdLst/>
            <a:ahLst/>
            <a:cxnLst/>
            <a:rect l="l" t="t" r="r" b="b"/>
            <a:pathLst>
              <a:path w="9906000" h="548640">
                <a:moveTo>
                  <a:pt x="0" y="0"/>
                </a:moveTo>
                <a:lnTo>
                  <a:pt x="0" y="548639"/>
                </a:lnTo>
                <a:lnTo>
                  <a:pt x="9905999" y="548639"/>
                </a:lnTo>
                <a:lnTo>
                  <a:pt x="9905999" y="0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1295400" y="1923854"/>
            <a:ext cx="3011424" cy="1030419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281683" y="2081733"/>
            <a:ext cx="2791967" cy="72852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541274" y="1936623"/>
            <a:ext cx="4259326" cy="9585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541274" y="1936750"/>
            <a:ext cx="4259326" cy="958850"/>
          </a:xfrm>
          <a:custGeom>
            <a:avLst/>
            <a:gdLst/>
            <a:ahLst/>
            <a:cxnLst/>
            <a:rect l="l" t="t" r="r" b="b"/>
            <a:pathLst>
              <a:path w="2926079" h="958850">
                <a:moveTo>
                  <a:pt x="0" y="95885"/>
                </a:moveTo>
                <a:lnTo>
                  <a:pt x="7534" y="58560"/>
                </a:lnTo>
                <a:lnTo>
                  <a:pt x="28082" y="28082"/>
                </a:lnTo>
                <a:lnTo>
                  <a:pt x="58560" y="7534"/>
                </a:lnTo>
                <a:lnTo>
                  <a:pt x="95885" y="0"/>
                </a:lnTo>
                <a:lnTo>
                  <a:pt x="2830195" y="0"/>
                </a:lnTo>
                <a:lnTo>
                  <a:pt x="2867519" y="7534"/>
                </a:lnTo>
                <a:lnTo>
                  <a:pt x="2897997" y="28082"/>
                </a:lnTo>
                <a:lnTo>
                  <a:pt x="2918545" y="58560"/>
                </a:lnTo>
                <a:lnTo>
                  <a:pt x="2926079" y="95885"/>
                </a:lnTo>
                <a:lnTo>
                  <a:pt x="2926079" y="862711"/>
                </a:lnTo>
                <a:lnTo>
                  <a:pt x="2918545" y="900035"/>
                </a:lnTo>
                <a:lnTo>
                  <a:pt x="2897997" y="930513"/>
                </a:lnTo>
                <a:lnTo>
                  <a:pt x="2867519" y="951061"/>
                </a:lnTo>
                <a:lnTo>
                  <a:pt x="2830195" y="958596"/>
                </a:lnTo>
                <a:lnTo>
                  <a:pt x="95885" y="958596"/>
                </a:lnTo>
                <a:lnTo>
                  <a:pt x="58560" y="951061"/>
                </a:lnTo>
                <a:lnTo>
                  <a:pt x="28082" y="930513"/>
                </a:lnTo>
                <a:lnTo>
                  <a:pt x="7534" y="900035"/>
                </a:lnTo>
                <a:lnTo>
                  <a:pt x="0" y="862711"/>
                </a:lnTo>
                <a:lnTo>
                  <a:pt x="0" y="95885"/>
                </a:lnTo>
                <a:close/>
              </a:path>
            </a:pathLst>
          </a:custGeom>
          <a:ln w="990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9" name="object 9"/>
          <p:cNvSpPr txBox="1"/>
          <p:nvPr/>
        </p:nvSpPr>
        <p:spPr>
          <a:xfrm>
            <a:off x="685800" y="2129790"/>
            <a:ext cx="4114799" cy="478208"/>
          </a:xfrm>
          <a:prstGeom prst="rect">
            <a:avLst/>
          </a:prstGeom>
        </p:spPr>
        <p:txBody>
          <a:bodyPr vert="horz" wrap="square" lIns="0" tIns="29845" rIns="0" bIns="0" rtlCol="0">
            <a:spAutoFit/>
          </a:bodyPr>
          <a:lstStyle/>
          <a:p>
            <a:pPr marL="12700" marR="5080">
              <a:lnSpc>
                <a:spcPct val="91000"/>
              </a:lnSpc>
              <a:spcBef>
                <a:spcPts val="235"/>
              </a:spcBef>
            </a:pPr>
            <a:r>
              <a:rPr sz="1600" spc="-20" dirty="0">
                <a:latin typeface="Arial" panose="020B0604020202020204"/>
                <a:cs typeface="Arial" panose="020B0604020202020204"/>
              </a:rPr>
              <a:t>Klik </a:t>
            </a:r>
            <a:r>
              <a:rPr sz="1600" spc="-85" dirty="0">
                <a:latin typeface="Arial" panose="020B0604020202020204"/>
                <a:cs typeface="Arial" panose="020B0604020202020204"/>
              </a:rPr>
              <a:t>Tab </a:t>
            </a:r>
            <a:r>
              <a:rPr sz="1600" b="1" spc="-25" dirty="0">
                <a:latin typeface="Lucida Sans" panose="020B0602030504020204"/>
                <a:cs typeface="Lucida Sans" panose="020B0602030504020204"/>
              </a:rPr>
              <a:t>ABT </a:t>
            </a:r>
            <a:r>
              <a:rPr sz="1600" b="1" spc="-65" dirty="0">
                <a:latin typeface="Lucida Sans" panose="020B0602030504020204"/>
                <a:cs typeface="Lucida Sans" panose="020B0602030504020204"/>
              </a:rPr>
              <a:t>Hasil </a:t>
            </a:r>
            <a:r>
              <a:rPr sz="1600" spc="-25" dirty="0">
                <a:latin typeface="Arial" panose="020B0604020202020204"/>
                <a:cs typeface="Arial" panose="020B0604020202020204"/>
              </a:rPr>
              <a:t>dan </a:t>
            </a:r>
            <a:r>
              <a:rPr sz="1600" spc="-15" dirty="0">
                <a:latin typeface="Arial" panose="020B0604020202020204"/>
                <a:cs typeface="Arial" panose="020B0604020202020204"/>
              </a:rPr>
              <a:t>isikan </a:t>
            </a:r>
            <a:r>
              <a:rPr sz="1600" spc="5" dirty="0">
                <a:latin typeface="Arial" panose="020B0604020202020204"/>
                <a:cs typeface="Arial" panose="020B0604020202020204"/>
              </a:rPr>
              <a:t>kolum  </a:t>
            </a:r>
            <a:r>
              <a:rPr sz="1600" spc="-10" dirty="0">
                <a:latin typeface="Arial" panose="020B0604020202020204"/>
                <a:cs typeface="Arial" panose="020B0604020202020204"/>
              </a:rPr>
              <a:t>Jenis </a:t>
            </a:r>
            <a:r>
              <a:rPr sz="1600" spc="-25" dirty="0">
                <a:latin typeface="Arial" panose="020B0604020202020204"/>
                <a:cs typeface="Arial" panose="020B0604020202020204"/>
              </a:rPr>
              <a:t>ABT </a:t>
            </a:r>
            <a:r>
              <a:rPr sz="1600" spc="-15" dirty="0">
                <a:latin typeface="Arial" panose="020B0604020202020204"/>
                <a:cs typeface="Arial" panose="020B0604020202020204"/>
              </a:rPr>
              <a:t>Hasil </a:t>
            </a:r>
            <a:r>
              <a:rPr sz="1600" spc="-20" dirty="0">
                <a:latin typeface="Arial" panose="020B0604020202020204"/>
                <a:cs typeface="Arial" panose="020B0604020202020204"/>
              </a:rPr>
              <a:t>berdasarkan </a:t>
            </a:r>
            <a:r>
              <a:rPr sz="1600" spc="-25" dirty="0">
                <a:latin typeface="Arial" panose="020B0604020202020204"/>
                <a:cs typeface="Arial" panose="020B0604020202020204"/>
              </a:rPr>
              <a:t>panduan  </a:t>
            </a:r>
            <a:r>
              <a:rPr sz="1600" spc="-15" dirty="0">
                <a:latin typeface="Arial" panose="020B0604020202020204"/>
                <a:cs typeface="Arial" panose="020B0604020202020204"/>
              </a:rPr>
              <a:t>penerangan.</a:t>
            </a:r>
            <a:endParaRPr sz="1600" dirty="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1392174" y="1676400"/>
            <a:ext cx="1280160" cy="307975"/>
          </a:xfrm>
          <a:custGeom>
            <a:avLst/>
            <a:gdLst/>
            <a:ahLst/>
            <a:cxnLst/>
            <a:rect l="l" t="t" r="r" b="b"/>
            <a:pathLst>
              <a:path w="1280160" h="307975">
                <a:moveTo>
                  <a:pt x="0" y="307848"/>
                </a:moveTo>
                <a:lnTo>
                  <a:pt x="1280160" y="307848"/>
                </a:lnTo>
                <a:lnTo>
                  <a:pt x="1280160" y="0"/>
                </a:lnTo>
                <a:lnTo>
                  <a:pt x="0" y="0"/>
                </a:lnTo>
                <a:lnTo>
                  <a:pt x="0" y="307848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5516879" y="1923854"/>
            <a:ext cx="3011424" cy="1030419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5503164" y="2081733"/>
            <a:ext cx="2769869" cy="72852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5116765" y="1984375"/>
            <a:ext cx="3874835" cy="91084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4" name="object 14"/>
          <p:cNvSpPr/>
          <p:nvPr/>
        </p:nvSpPr>
        <p:spPr>
          <a:xfrm>
            <a:off x="5116765" y="1984375"/>
            <a:ext cx="3874835" cy="911098"/>
          </a:xfrm>
          <a:custGeom>
            <a:avLst/>
            <a:gdLst/>
            <a:ahLst/>
            <a:cxnLst/>
            <a:rect l="l" t="t" r="r" b="b"/>
            <a:pathLst>
              <a:path w="2926079" h="958850">
                <a:moveTo>
                  <a:pt x="0" y="95885"/>
                </a:moveTo>
                <a:lnTo>
                  <a:pt x="7534" y="58560"/>
                </a:lnTo>
                <a:lnTo>
                  <a:pt x="28082" y="28082"/>
                </a:lnTo>
                <a:lnTo>
                  <a:pt x="58560" y="7534"/>
                </a:lnTo>
                <a:lnTo>
                  <a:pt x="95885" y="0"/>
                </a:lnTo>
                <a:lnTo>
                  <a:pt x="2830195" y="0"/>
                </a:lnTo>
                <a:lnTo>
                  <a:pt x="2867519" y="7534"/>
                </a:lnTo>
                <a:lnTo>
                  <a:pt x="2897997" y="28082"/>
                </a:lnTo>
                <a:lnTo>
                  <a:pt x="2918545" y="58560"/>
                </a:lnTo>
                <a:lnTo>
                  <a:pt x="2926079" y="95885"/>
                </a:lnTo>
                <a:lnTo>
                  <a:pt x="2926079" y="862711"/>
                </a:lnTo>
                <a:lnTo>
                  <a:pt x="2918545" y="900035"/>
                </a:lnTo>
                <a:lnTo>
                  <a:pt x="2897997" y="930513"/>
                </a:lnTo>
                <a:lnTo>
                  <a:pt x="2867519" y="951061"/>
                </a:lnTo>
                <a:lnTo>
                  <a:pt x="2830195" y="958596"/>
                </a:lnTo>
                <a:lnTo>
                  <a:pt x="95885" y="958596"/>
                </a:lnTo>
                <a:lnTo>
                  <a:pt x="58560" y="951061"/>
                </a:lnTo>
                <a:lnTo>
                  <a:pt x="28082" y="930513"/>
                </a:lnTo>
                <a:lnTo>
                  <a:pt x="7534" y="900035"/>
                </a:lnTo>
                <a:lnTo>
                  <a:pt x="0" y="862711"/>
                </a:lnTo>
                <a:lnTo>
                  <a:pt x="0" y="95885"/>
                </a:lnTo>
                <a:close/>
              </a:path>
            </a:pathLst>
          </a:custGeom>
          <a:ln w="990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5613653" y="1676400"/>
            <a:ext cx="1280160" cy="307975"/>
          </a:xfrm>
          <a:custGeom>
            <a:avLst/>
            <a:gdLst/>
            <a:ahLst/>
            <a:cxnLst/>
            <a:rect l="l" t="t" r="r" b="b"/>
            <a:pathLst>
              <a:path w="1280159" h="307975">
                <a:moveTo>
                  <a:pt x="0" y="307848"/>
                </a:moveTo>
                <a:lnTo>
                  <a:pt x="1280159" y="307848"/>
                </a:lnTo>
                <a:lnTo>
                  <a:pt x="1280159" y="0"/>
                </a:lnTo>
                <a:lnTo>
                  <a:pt x="0" y="0"/>
                </a:lnTo>
                <a:lnTo>
                  <a:pt x="0" y="307848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 txBox="1"/>
          <p:nvPr/>
        </p:nvSpPr>
        <p:spPr>
          <a:xfrm>
            <a:off x="541273" y="1066800"/>
            <a:ext cx="9150985" cy="86946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11480" indent="-316230">
              <a:lnSpc>
                <a:spcPct val="100000"/>
              </a:lnSpc>
              <a:spcBef>
                <a:spcPts val="100"/>
              </a:spcBef>
              <a:buFont typeface="+mj-lt"/>
              <a:buAutoNum type="romanLcPeriod" startAt="2"/>
              <a:tabLst>
                <a:tab pos="122555" algn="l"/>
              </a:tabLst>
            </a:pPr>
            <a:r>
              <a:rPr sz="1400" b="1" spc="-55" dirty="0">
                <a:latin typeface="Lucida Sans" panose="020B0602030504020204"/>
                <a:cs typeface="Lucida Sans" panose="020B0602030504020204"/>
              </a:rPr>
              <a:t>Menentukan </a:t>
            </a:r>
            <a:r>
              <a:rPr sz="1600" b="1" u="sng" spc="-25" dirty="0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Jenis </a:t>
            </a:r>
            <a:r>
              <a:rPr sz="1600" b="1" u="sng" spc="-30" dirty="0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ABT </a:t>
            </a:r>
            <a:r>
              <a:rPr sz="1400" b="1" spc="-55" dirty="0">
                <a:latin typeface="Lucida Sans" panose="020B0602030504020204"/>
                <a:cs typeface="Lucida Sans" panose="020B0602030504020204"/>
              </a:rPr>
              <a:t>sama </a:t>
            </a:r>
            <a:r>
              <a:rPr sz="1400" b="1" spc="-60" dirty="0">
                <a:latin typeface="Lucida Sans" panose="020B0602030504020204"/>
                <a:cs typeface="Lucida Sans" panose="020B0602030504020204"/>
              </a:rPr>
              <a:t>ada </a:t>
            </a:r>
            <a:r>
              <a:rPr sz="1400" b="1" spc="-75" dirty="0">
                <a:latin typeface="Lucida Sans" panose="020B0602030504020204"/>
                <a:cs typeface="Lucida Sans" panose="020B0602030504020204"/>
              </a:rPr>
              <a:t>ianya </a:t>
            </a:r>
            <a:r>
              <a:rPr sz="1400" b="1" spc="-30" dirty="0">
                <a:latin typeface="Lucida Sans" panose="020B0602030504020204"/>
                <a:cs typeface="Lucida Sans" panose="020B0602030504020204"/>
              </a:rPr>
              <a:t>ABT </a:t>
            </a:r>
            <a:r>
              <a:rPr sz="1400" b="1" spc="-55" dirty="0" err="1" smtClean="0">
                <a:latin typeface="Lucida Sans" panose="020B0602030504020204"/>
                <a:cs typeface="Lucida Sans" panose="020B0602030504020204"/>
              </a:rPr>
              <a:t>Hasil</a:t>
            </a:r>
            <a:r>
              <a:rPr lang="en-MY" sz="1400" b="1" spc="-55" dirty="0" smtClean="0">
                <a:latin typeface="Lucida Sans" panose="020B0602030504020204"/>
                <a:cs typeface="Lucida Sans" panose="020B0602030504020204"/>
              </a:rPr>
              <a:t> </a:t>
            </a:r>
            <a:r>
              <a:rPr lang="en-MY" sz="1400" b="1" spc="-55" dirty="0" err="1" smtClean="0">
                <a:latin typeface="Lucida Sans" panose="020B0602030504020204"/>
                <a:cs typeface="Lucida Sans" panose="020B0602030504020204"/>
              </a:rPr>
              <a:t>atau</a:t>
            </a:r>
            <a:r>
              <a:rPr lang="en-MY" sz="1400" b="1" spc="-55" dirty="0" smtClean="0">
                <a:latin typeface="Lucida Sans" panose="020B0602030504020204"/>
                <a:cs typeface="Lucida Sans" panose="020B0602030504020204"/>
              </a:rPr>
              <a:t> </a:t>
            </a:r>
            <a:r>
              <a:rPr sz="1400" b="1" spc="-30" dirty="0" smtClean="0">
                <a:latin typeface="Lucida Sans" panose="020B0602030504020204"/>
                <a:cs typeface="Lucida Sans" panose="020B0602030504020204"/>
              </a:rPr>
              <a:t>ABT </a:t>
            </a:r>
            <a:r>
              <a:rPr sz="1400" b="1" spc="-45" dirty="0" smtClean="0">
                <a:latin typeface="Lucida Sans" panose="020B0602030504020204"/>
                <a:cs typeface="Lucida Sans" panose="020B0602030504020204"/>
              </a:rPr>
              <a:t>Lain-Lain</a:t>
            </a:r>
            <a:r>
              <a:rPr sz="1400" b="1" spc="95" dirty="0" smtClean="0">
                <a:latin typeface="Lucida Sans" panose="020B0602030504020204"/>
                <a:cs typeface="Lucida Sans" panose="020B0602030504020204"/>
              </a:rPr>
              <a:t> </a:t>
            </a:r>
            <a:r>
              <a:rPr sz="1400" b="1" spc="-75" dirty="0" err="1" smtClean="0">
                <a:latin typeface="Lucida Sans" panose="020B0602030504020204"/>
                <a:cs typeface="Lucida Sans" panose="020B0602030504020204"/>
              </a:rPr>
              <a:t>untuk</a:t>
            </a:r>
            <a:r>
              <a:rPr sz="1400" b="1" spc="-75" dirty="0" smtClean="0">
                <a:latin typeface="Lucida Sans" panose="020B0602030504020204"/>
                <a:cs typeface="Lucida Sans" panose="020B0602030504020204"/>
              </a:rPr>
              <a:t> </a:t>
            </a:r>
            <a:r>
              <a:rPr sz="1400" b="1" spc="-70" dirty="0" err="1">
                <a:latin typeface="Lucida Sans" panose="020B0602030504020204"/>
                <a:cs typeface="Lucida Sans" panose="020B0602030504020204"/>
              </a:rPr>
              <a:t>pengisian</a:t>
            </a:r>
            <a:r>
              <a:rPr sz="1400" b="1" spc="-90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400" b="1" spc="-50" dirty="0" err="1" smtClean="0">
                <a:latin typeface="Lucida Sans" panose="020B0602030504020204"/>
                <a:cs typeface="Lucida Sans" panose="020B0602030504020204"/>
              </a:rPr>
              <a:t>templat</a:t>
            </a:r>
            <a:endParaRPr lang="en-MY" sz="1400" b="1" spc="-50" dirty="0" smtClean="0">
              <a:latin typeface="Lucida Sans" panose="020B0602030504020204"/>
              <a:cs typeface="Lucida Sans" panose="020B0602030504020204"/>
            </a:endParaRPr>
          </a:p>
          <a:p>
            <a:pPr marL="412115" indent="-400050">
              <a:lnSpc>
                <a:spcPct val="100000"/>
              </a:lnSpc>
              <a:spcBef>
                <a:spcPts val="100"/>
              </a:spcBef>
              <a:buFont typeface="+mj-lt"/>
              <a:buAutoNum type="romanLcPeriod" startAt="2"/>
              <a:tabLst>
                <a:tab pos="122555" algn="l"/>
              </a:tabLst>
            </a:pPr>
            <a:endParaRPr lang="en-MY" sz="1400" b="1" spc="-50" dirty="0" smtClean="0">
              <a:latin typeface="Lucida Sans" panose="020B0602030504020204"/>
              <a:cs typeface="Lucida Sans" panose="020B0602030504020204"/>
            </a:endParaRPr>
          </a:p>
          <a:p>
            <a:pPr marL="977265">
              <a:lnSpc>
                <a:spcPct val="100000"/>
              </a:lnSpc>
              <a:spcBef>
                <a:spcPts val="1320"/>
              </a:spcBef>
              <a:tabLst>
                <a:tab pos="5198745" algn="l"/>
              </a:tabLst>
            </a:pPr>
            <a:r>
              <a:rPr sz="1400" b="1" spc="-25" dirty="0" smtClean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LANGKAH</a:t>
            </a:r>
            <a:r>
              <a:rPr sz="1400" b="1" spc="-45" dirty="0" smtClean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 </a:t>
            </a:r>
            <a:r>
              <a:rPr sz="1400" b="1" spc="-120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1	</a:t>
            </a:r>
            <a:r>
              <a:rPr sz="1400" b="1" spc="-2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LANGKAH</a:t>
            </a:r>
            <a:r>
              <a:rPr sz="1400" b="1" spc="-50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 </a:t>
            </a:r>
            <a:r>
              <a:rPr sz="1400" b="1" spc="-120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2</a:t>
            </a:r>
            <a:endParaRPr sz="1400" dirty="0">
              <a:latin typeface="Lucida Sans" panose="020B0602030504020204"/>
              <a:cs typeface="Lucida Sans" panose="020B0602030504020204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52197" y="987933"/>
            <a:ext cx="365760" cy="365760"/>
          </a:xfrm>
          <a:custGeom>
            <a:avLst/>
            <a:gdLst/>
            <a:ahLst/>
            <a:cxnLst/>
            <a:rect l="l" t="t" r="r" b="b"/>
            <a:pathLst>
              <a:path w="365759" h="365759">
                <a:moveTo>
                  <a:pt x="182880" y="0"/>
                </a:moveTo>
                <a:lnTo>
                  <a:pt x="134262" y="6535"/>
                </a:lnTo>
                <a:lnTo>
                  <a:pt x="90576" y="24976"/>
                </a:lnTo>
                <a:lnTo>
                  <a:pt x="53563" y="53578"/>
                </a:lnTo>
                <a:lnTo>
                  <a:pt x="24968" y="90593"/>
                </a:lnTo>
                <a:lnTo>
                  <a:pt x="6532" y="134276"/>
                </a:lnTo>
                <a:lnTo>
                  <a:pt x="0" y="182879"/>
                </a:lnTo>
                <a:lnTo>
                  <a:pt x="6532" y="231483"/>
                </a:lnTo>
                <a:lnTo>
                  <a:pt x="24968" y="275166"/>
                </a:lnTo>
                <a:lnTo>
                  <a:pt x="53563" y="312181"/>
                </a:lnTo>
                <a:lnTo>
                  <a:pt x="90576" y="340783"/>
                </a:lnTo>
                <a:lnTo>
                  <a:pt x="134262" y="359224"/>
                </a:lnTo>
                <a:lnTo>
                  <a:pt x="182880" y="365759"/>
                </a:lnTo>
                <a:lnTo>
                  <a:pt x="231497" y="359224"/>
                </a:lnTo>
                <a:lnTo>
                  <a:pt x="275183" y="340783"/>
                </a:lnTo>
                <a:lnTo>
                  <a:pt x="312196" y="312181"/>
                </a:lnTo>
                <a:lnTo>
                  <a:pt x="340791" y="275166"/>
                </a:lnTo>
                <a:lnTo>
                  <a:pt x="359227" y="231483"/>
                </a:lnTo>
                <a:lnTo>
                  <a:pt x="365759" y="182879"/>
                </a:lnTo>
                <a:lnTo>
                  <a:pt x="359227" y="134276"/>
                </a:lnTo>
                <a:lnTo>
                  <a:pt x="340791" y="90593"/>
                </a:lnTo>
                <a:lnTo>
                  <a:pt x="312196" y="53578"/>
                </a:lnTo>
                <a:lnTo>
                  <a:pt x="275183" y="24976"/>
                </a:lnTo>
                <a:lnTo>
                  <a:pt x="231497" y="6535"/>
                </a:lnTo>
                <a:lnTo>
                  <a:pt x="182880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52197" y="987933"/>
            <a:ext cx="365760" cy="365760"/>
          </a:xfrm>
          <a:custGeom>
            <a:avLst/>
            <a:gdLst/>
            <a:ahLst/>
            <a:cxnLst/>
            <a:rect l="l" t="t" r="r" b="b"/>
            <a:pathLst>
              <a:path w="365759" h="365759">
                <a:moveTo>
                  <a:pt x="0" y="182879"/>
                </a:moveTo>
                <a:lnTo>
                  <a:pt x="6532" y="134276"/>
                </a:lnTo>
                <a:lnTo>
                  <a:pt x="24968" y="90593"/>
                </a:lnTo>
                <a:lnTo>
                  <a:pt x="53563" y="53578"/>
                </a:lnTo>
                <a:lnTo>
                  <a:pt x="90576" y="24976"/>
                </a:lnTo>
                <a:lnTo>
                  <a:pt x="134262" y="6535"/>
                </a:lnTo>
                <a:lnTo>
                  <a:pt x="182880" y="0"/>
                </a:lnTo>
                <a:lnTo>
                  <a:pt x="231497" y="6535"/>
                </a:lnTo>
                <a:lnTo>
                  <a:pt x="275183" y="24976"/>
                </a:lnTo>
                <a:lnTo>
                  <a:pt x="312196" y="53578"/>
                </a:lnTo>
                <a:lnTo>
                  <a:pt x="340791" y="90593"/>
                </a:lnTo>
                <a:lnTo>
                  <a:pt x="359227" y="134276"/>
                </a:lnTo>
                <a:lnTo>
                  <a:pt x="365759" y="182879"/>
                </a:lnTo>
                <a:lnTo>
                  <a:pt x="359227" y="231483"/>
                </a:lnTo>
                <a:lnTo>
                  <a:pt x="340791" y="275166"/>
                </a:lnTo>
                <a:lnTo>
                  <a:pt x="312196" y="312181"/>
                </a:lnTo>
                <a:lnTo>
                  <a:pt x="275183" y="340783"/>
                </a:lnTo>
                <a:lnTo>
                  <a:pt x="231497" y="359224"/>
                </a:lnTo>
                <a:lnTo>
                  <a:pt x="182880" y="365759"/>
                </a:lnTo>
                <a:lnTo>
                  <a:pt x="134262" y="359224"/>
                </a:lnTo>
                <a:lnTo>
                  <a:pt x="90576" y="340783"/>
                </a:lnTo>
                <a:lnTo>
                  <a:pt x="53563" y="312181"/>
                </a:lnTo>
                <a:lnTo>
                  <a:pt x="24968" y="275166"/>
                </a:lnTo>
                <a:lnTo>
                  <a:pt x="6532" y="231483"/>
                </a:lnTo>
                <a:lnTo>
                  <a:pt x="0" y="182879"/>
                </a:lnTo>
                <a:close/>
              </a:path>
            </a:pathLst>
          </a:custGeom>
          <a:ln w="9906">
            <a:solidFill>
              <a:srgbClr val="C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 txBox="1"/>
          <p:nvPr/>
        </p:nvSpPr>
        <p:spPr>
          <a:xfrm>
            <a:off x="154939" y="1020826"/>
            <a:ext cx="1416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2</a:t>
            </a:r>
            <a:endParaRPr sz="1800">
              <a:latin typeface="Calibri" panose="020F0502020204030204"/>
              <a:cs typeface="Calibri" panose="020F0502020204030204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541274" y="2980942"/>
            <a:ext cx="4259326" cy="3572257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4" name="object 17"/>
          <p:cNvSpPr txBox="1"/>
          <p:nvPr/>
        </p:nvSpPr>
        <p:spPr>
          <a:xfrm>
            <a:off x="5334000" y="2124826"/>
            <a:ext cx="3429000" cy="702244"/>
          </a:xfrm>
          <a:prstGeom prst="rect">
            <a:avLst/>
          </a:prstGeom>
        </p:spPr>
        <p:txBody>
          <a:bodyPr vert="horz" wrap="square" lIns="0" tIns="29845" rIns="0" bIns="0" rtlCol="0">
            <a:spAutoFit/>
          </a:bodyPr>
          <a:lstStyle/>
          <a:p>
            <a:pPr marL="12700" marR="5080" algn="just">
              <a:lnSpc>
                <a:spcPct val="91000"/>
              </a:lnSpc>
              <a:spcBef>
                <a:spcPts val="235"/>
              </a:spcBef>
            </a:pPr>
            <a:r>
              <a:rPr sz="1600" spc="-20" dirty="0">
                <a:latin typeface="Arial" panose="020B0604020202020204"/>
                <a:cs typeface="Arial" panose="020B0604020202020204"/>
              </a:rPr>
              <a:t>Klik </a:t>
            </a:r>
            <a:r>
              <a:rPr sz="1600" spc="-85" dirty="0">
                <a:latin typeface="Arial" panose="020B0604020202020204"/>
                <a:cs typeface="Arial" panose="020B0604020202020204"/>
              </a:rPr>
              <a:t>Tab </a:t>
            </a:r>
            <a:r>
              <a:rPr sz="1600" b="1" spc="-25" dirty="0">
                <a:latin typeface="Lucida Sans" panose="020B0602030504020204"/>
                <a:cs typeface="Lucida Sans" panose="020B0602030504020204"/>
              </a:rPr>
              <a:t>ABT </a:t>
            </a:r>
            <a:r>
              <a:rPr sz="1600" b="1" spc="-40" dirty="0">
                <a:latin typeface="Lucida Sans" panose="020B0602030504020204"/>
                <a:cs typeface="Lucida Sans" panose="020B0602030504020204"/>
              </a:rPr>
              <a:t>Lain-Lain </a:t>
            </a:r>
            <a:r>
              <a:rPr sz="1600" spc="-25" dirty="0">
                <a:latin typeface="Arial" panose="020B0604020202020204"/>
                <a:cs typeface="Arial" panose="020B0604020202020204"/>
              </a:rPr>
              <a:t>dan </a:t>
            </a:r>
            <a:r>
              <a:rPr sz="1600" spc="-15" dirty="0">
                <a:latin typeface="Arial" panose="020B0604020202020204"/>
                <a:cs typeface="Arial" panose="020B0604020202020204"/>
              </a:rPr>
              <a:t>isikan </a:t>
            </a:r>
            <a:r>
              <a:rPr sz="1600" spc="5" dirty="0">
                <a:latin typeface="Arial" panose="020B0604020202020204"/>
                <a:cs typeface="Arial" panose="020B0604020202020204"/>
              </a:rPr>
              <a:t>kolum  </a:t>
            </a:r>
            <a:r>
              <a:rPr sz="1600" spc="-10" dirty="0">
                <a:latin typeface="Arial" panose="020B0604020202020204"/>
                <a:cs typeface="Arial" panose="020B0604020202020204"/>
              </a:rPr>
              <a:t>Jenis </a:t>
            </a:r>
            <a:r>
              <a:rPr sz="1600" spc="-25" dirty="0">
                <a:latin typeface="Arial" panose="020B0604020202020204"/>
                <a:cs typeface="Arial" panose="020B0604020202020204"/>
              </a:rPr>
              <a:t>ABT </a:t>
            </a:r>
            <a:r>
              <a:rPr sz="1600" spc="-35" dirty="0">
                <a:latin typeface="Arial" panose="020B0604020202020204"/>
                <a:cs typeface="Arial" panose="020B0604020202020204"/>
              </a:rPr>
              <a:t>Terimaan </a:t>
            </a:r>
            <a:r>
              <a:rPr sz="1600" spc="-25" dirty="0">
                <a:latin typeface="Arial" panose="020B0604020202020204"/>
                <a:cs typeface="Arial" panose="020B0604020202020204"/>
              </a:rPr>
              <a:t>Lain-Lain  </a:t>
            </a:r>
            <a:r>
              <a:rPr sz="1600" spc="-20" dirty="0">
                <a:latin typeface="Arial" panose="020B0604020202020204"/>
                <a:cs typeface="Arial" panose="020B0604020202020204"/>
              </a:rPr>
              <a:t>berdasarkan </a:t>
            </a:r>
            <a:r>
              <a:rPr sz="1600" spc="-25" dirty="0">
                <a:latin typeface="Arial" panose="020B0604020202020204"/>
                <a:cs typeface="Arial" panose="020B0604020202020204"/>
              </a:rPr>
              <a:t>panduan</a:t>
            </a:r>
            <a:r>
              <a:rPr sz="1600" spc="15" dirty="0">
                <a:latin typeface="Arial" panose="020B0604020202020204"/>
                <a:cs typeface="Arial" panose="020B0604020202020204"/>
              </a:rPr>
              <a:t> </a:t>
            </a:r>
            <a:r>
              <a:rPr sz="1600" spc="-15" dirty="0">
                <a:latin typeface="Arial" panose="020B0604020202020204"/>
                <a:cs typeface="Arial" panose="020B0604020202020204"/>
              </a:rPr>
              <a:t>penerangan.</a:t>
            </a:r>
            <a:endParaRPr sz="1600" dirty="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5" name="object 23"/>
          <p:cNvSpPr/>
          <p:nvPr/>
        </p:nvSpPr>
        <p:spPr>
          <a:xfrm>
            <a:off x="4995290" y="2954273"/>
            <a:ext cx="3996310" cy="324992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6" name="object 2"/>
          <p:cNvSpPr txBox="1"/>
          <p:nvPr/>
        </p:nvSpPr>
        <p:spPr>
          <a:xfrm>
            <a:off x="285241" y="44704"/>
            <a:ext cx="9420098" cy="846386"/>
          </a:xfrm>
          <a:prstGeom prst="rect">
            <a:avLst/>
          </a:prstGeom>
          <a:effectLst/>
        </p:spPr>
        <p:txBody>
          <a:bodyPr vert="horz" wrap="square" lIns="0" tIns="12700" rIns="0" bIns="0" rtlCol="0" anchor="t" anchorCtr="0">
            <a:sp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anose="02040502050405020303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l">
              <a:lnSpc>
                <a:spcPts val="4225"/>
              </a:lnSpc>
              <a:spcBef>
                <a:spcPts val="100"/>
              </a:spcBef>
              <a:buFont typeface="Georgia" panose="02040502050405020303" pitchFamily="18" charset="0"/>
              <a:buNone/>
            </a:pPr>
            <a:r>
              <a:rPr lang="sv-SE" spc="-300" dirty="0" smtClean="0"/>
              <a:t>Pengumpulan Data ABT</a:t>
            </a:r>
            <a:endParaRPr lang="sv-SE" spc="-300" dirty="0" smtClean="0"/>
          </a:p>
          <a:p>
            <a:pPr marL="22860" indent="0" algn="l">
              <a:lnSpc>
                <a:spcPts val="2305"/>
              </a:lnSpc>
              <a:buFont typeface="Georgia" panose="02040502050405020303" pitchFamily="18" charset="0"/>
              <a:buNone/>
            </a:pPr>
            <a:r>
              <a:rPr lang="sv-SE" sz="2000" spc="-15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 Black" panose="020B0A04020102020204" pitchFamily="34" charset="0"/>
              </a:rPr>
              <a:t>Templat kolum Asal – </a:t>
            </a:r>
            <a:r>
              <a:rPr lang="sv-SE" sz="2000" spc="-15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Langkah-Langkah Mengisi Data Ke Dalam Templat</a:t>
            </a:r>
            <a:endParaRPr lang="sv-SE" sz="2000" spc="-150" dirty="0">
              <a:solidFill>
                <a:schemeClr val="accent1"/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716280" y="3027401"/>
            <a:ext cx="3102863" cy="1259610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762380" y="3039998"/>
            <a:ext cx="3017520" cy="221780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762380" y="3039998"/>
            <a:ext cx="3017520" cy="2217802"/>
          </a:xfrm>
          <a:custGeom>
            <a:avLst/>
            <a:gdLst/>
            <a:ahLst/>
            <a:cxnLst/>
            <a:rect l="l" t="t" r="r" b="b"/>
            <a:pathLst>
              <a:path w="3017520" h="1188085">
                <a:moveTo>
                  <a:pt x="0" y="118745"/>
                </a:moveTo>
                <a:lnTo>
                  <a:pt x="9335" y="72544"/>
                </a:lnTo>
                <a:lnTo>
                  <a:pt x="34794" y="34798"/>
                </a:lnTo>
                <a:lnTo>
                  <a:pt x="72555" y="9338"/>
                </a:lnTo>
                <a:lnTo>
                  <a:pt x="118795" y="0"/>
                </a:lnTo>
                <a:lnTo>
                  <a:pt x="2898774" y="0"/>
                </a:lnTo>
                <a:lnTo>
                  <a:pt x="2944975" y="9338"/>
                </a:lnTo>
                <a:lnTo>
                  <a:pt x="2982722" y="34798"/>
                </a:lnTo>
                <a:lnTo>
                  <a:pt x="3008181" y="72544"/>
                </a:lnTo>
                <a:lnTo>
                  <a:pt x="3017520" y="118745"/>
                </a:lnTo>
                <a:lnTo>
                  <a:pt x="3017520" y="1069213"/>
                </a:lnTo>
                <a:lnTo>
                  <a:pt x="3008181" y="1115413"/>
                </a:lnTo>
                <a:lnTo>
                  <a:pt x="2982722" y="1153159"/>
                </a:lnTo>
                <a:lnTo>
                  <a:pt x="2944975" y="1178619"/>
                </a:lnTo>
                <a:lnTo>
                  <a:pt x="2898774" y="1187958"/>
                </a:lnTo>
                <a:lnTo>
                  <a:pt x="118795" y="1187958"/>
                </a:lnTo>
                <a:lnTo>
                  <a:pt x="72555" y="1178619"/>
                </a:lnTo>
                <a:lnTo>
                  <a:pt x="34794" y="1153160"/>
                </a:lnTo>
                <a:lnTo>
                  <a:pt x="9335" y="1115413"/>
                </a:lnTo>
                <a:lnTo>
                  <a:pt x="0" y="1069213"/>
                </a:lnTo>
                <a:lnTo>
                  <a:pt x="0" y="118745"/>
                </a:lnTo>
                <a:close/>
              </a:path>
            </a:pathLst>
          </a:custGeom>
          <a:ln w="990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813053" y="3735003"/>
            <a:ext cx="2966847" cy="532197"/>
          </a:xfrm>
          <a:prstGeom prst="rect">
            <a:avLst/>
          </a:prstGeom>
        </p:spPr>
        <p:txBody>
          <a:bodyPr vert="horz" wrap="square" lIns="0" tIns="31750" rIns="0" bIns="0" rtlCol="0">
            <a:spAutoFit/>
          </a:bodyPr>
          <a:lstStyle/>
          <a:p>
            <a:pPr marL="128905" marR="5080" indent="-116840">
              <a:lnSpc>
                <a:spcPts val="1310"/>
              </a:lnSpc>
              <a:spcBef>
                <a:spcPts val="250"/>
              </a:spcBef>
            </a:pPr>
            <a:r>
              <a:rPr spc="-15" dirty="0">
                <a:latin typeface="Arial" panose="020B0604020202020204"/>
                <a:cs typeface="Arial" panose="020B0604020202020204"/>
              </a:rPr>
              <a:t>Isikan </a:t>
            </a:r>
            <a:r>
              <a:rPr b="1" spc="-60" dirty="0">
                <a:latin typeface="Lucida Sans" panose="020B0602030504020204"/>
                <a:cs typeface="Lucida Sans" panose="020B0602030504020204"/>
              </a:rPr>
              <a:t>sumber </a:t>
            </a:r>
            <a:r>
              <a:rPr b="1" spc="-50" dirty="0">
                <a:latin typeface="Lucida Sans" panose="020B0602030504020204"/>
                <a:cs typeface="Lucida Sans" panose="020B0602030504020204"/>
              </a:rPr>
              <a:t>maklumat </a:t>
            </a:r>
            <a:r>
              <a:rPr spc="-20" dirty="0">
                <a:latin typeface="Arial" panose="020B0604020202020204"/>
                <a:cs typeface="Arial" panose="020B0604020202020204"/>
              </a:rPr>
              <a:t>sama </a:t>
            </a:r>
            <a:r>
              <a:rPr spc="-45" dirty="0">
                <a:latin typeface="Arial" panose="020B0604020202020204"/>
                <a:cs typeface="Arial" panose="020B0604020202020204"/>
              </a:rPr>
              <a:t>ada  </a:t>
            </a:r>
            <a:r>
              <a:rPr spc="10" dirty="0">
                <a:latin typeface="Arial" panose="020B0604020202020204"/>
                <a:cs typeface="Arial" panose="020B0604020202020204"/>
              </a:rPr>
              <a:t>sumber </a:t>
            </a:r>
            <a:r>
              <a:rPr spc="-20" dirty="0">
                <a:latin typeface="Arial" panose="020B0604020202020204"/>
                <a:cs typeface="Arial" panose="020B0604020202020204"/>
              </a:rPr>
              <a:t>dari </a:t>
            </a:r>
            <a:r>
              <a:rPr spc="-15" dirty="0">
                <a:latin typeface="Arial" panose="020B0604020202020204"/>
                <a:cs typeface="Arial" panose="020B0604020202020204"/>
              </a:rPr>
              <a:t>manual atau</a:t>
            </a:r>
            <a:r>
              <a:rPr spc="5" dirty="0">
                <a:latin typeface="Arial" panose="020B0604020202020204"/>
                <a:cs typeface="Arial" panose="020B0604020202020204"/>
              </a:rPr>
              <a:t> </a:t>
            </a:r>
            <a:r>
              <a:rPr spc="15" dirty="0">
                <a:latin typeface="Arial" panose="020B0604020202020204"/>
                <a:cs typeface="Arial" panose="020B0604020202020204"/>
              </a:rPr>
              <a:t>sistem.</a:t>
            </a:r>
            <a:endParaRPr dirty="0">
              <a:latin typeface="Arial" panose="020B0604020202020204"/>
              <a:cs typeface="Arial" panose="020B0604020202020204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13053" y="2776727"/>
            <a:ext cx="1280160" cy="252633"/>
          </a:xfrm>
          <a:prstGeom prst="rect">
            <a:avLst/>
          </a:prstGeom>
          <a:solidFill>
            <a:srgbClr val="6F2F9F"/>
          </a:solidFill>
        </p:spPr>
        <p:txBody>
          <a:bodyPr vert="horz" wrap="square" lIns="0" tIns="36830" rIns="0" bIns="0" rtlCol="0">
            <a:spAutoFit/>
          </a:bodyPr>
          <a:lstStyle/>
          <a:p>
            <a:pPr marL="125730">
              <a:lnSpc>
                <a:spcPct val="100000"/>
              </a:lnSpc>
              <a:spcBef>
                <a:spcPts val="290"/>
              </a:spcBef>
            </a:pPr>
            <a:r>
              <a:rPr sz="1400" b="1" spc="-2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LANGKAH</a:t>
            </a:r>
            <a:r>
              <a:rPr sz="1400" b="1" spc="-7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 </a:t>
            </a:r>
            <a:r>
              <a:rPr lang="en-MY" sz="1400" b="1" spc="-120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3</a:t>
            </a:r>
            <a:endParaRPr sz="1400" dirty="0">
              <a:latin typeface="Lucida Sans" panose="020B0602030504020204"/>
              <a:cs typeface="Lucida Sans" panose="020B0602030504020204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0" y="1112519"/>
            <a:ext cx="9906000" cy="1097280"/>
          </a:xfrm>
          <a:custGeom>
            <a:avLst/>
            <a:gdLst/>
            <a:ahLst/>
            <a:cxnLst/>
            <a:rect l="l" t="t" r="r" b="b"/>
            <a:pathLst>
              <a:path w="9906000" h="1097280">
                <a:moveTo>
                  <a:pt x="0" y="0"/>
                </a:moveTo>
                <a:lnTo>
                  <a:pt x="0" y="1097279"/>
                </a:lnTo>
                <a:lnTo>
                  <a:pt x="9905999" y="1097279"/>
                </a:lnTo>
                <a:lnTo>
                  <a:pt x="9905999" y="0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38100" y="995172"/>
            <a:ext cx="432816" cy="49377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609600" y="1448774"/>
            <a:ext cx="922909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11480" indent="-411480">
              <a:lnSpc>
                <a:spcPct val="100000"/>
              </a:lnSpc>
              <a:spcBef>
                <a:spcPts val="95"/>
              </a:spcBef>
              <a:buFont typeface="+mj-lt"/>
              <a:buAutoNum type="romanLcPeriod" startAt="3"/>
              <a:tabLst>
                <a:tab pos="122555" algn="l"/>
              </a:tabLst>
            </a:pPr>
            <a:r>
              <a:rPr sz="1400" b="1" spc="-55" dirty="0">
                <a:latin typeface="Lucida Sans" panose="020B0602030504020204"/>
                <a:cs typeface="Lucida Sans" panose="020B0602030504020204"/>
              </a:rPr>
              <a:t>Mengenalpasti </a:t>
            </a:r>
            <a:r>
              <a:rPr sz="1600" b="1" u="sng" spc="-70" dirty="0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sumber </a:t>
            </a:r>
            <a:r>
              <a:rPr sz="1600" b="1" u="sng" spc="-55" dirty="0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maklumat </a:t>
            </a:r>
            <a:r>
              <a:rPr sz="1600" b="1" u="sng" spc="-30" dirty="0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ABT </a:t>
            </a:r>
            <a:r>
              <a:rPr sz="1400" b="1" spc="-60" dirty="0">
                <a:latin typeface="Lucida Sans" panose="020B0602030504020204"/>
                <a:cs typeface="Lucida Sans" panose="020B0602030504020204"/>
              </a:rPr>
              <a:t>sama </a:t>
            </a:r>
            <a:r>
              <a:rPr sz="1400" b="1" spc="-55" dirty="0">
                <a:latin typeface="Lucida Sans" panose="020B0602030504020204"/>
                <a:cs typeface="Lucida Sans" panose="020B0602030504020204"/>
              </a:rPr>
              <a:t>ada </a:t>
            </a:r>
            <a:r>
              <a:rPr sz="1400" b="1" spc="-85" dirty="0">
                <a:latin typeface="Lucida Sans" panose="020B0602030504020204"/>
                <a:cs typeface="Lucida Sans" panose="020B0602030504020204"/>
              </a:rPr>
              <a:t>direkodkan </a:t>
            </a:r>
            <a:r>
              <a:rPr sz="1400" b="1" spc="-55" dirty="0">
                <a:latin typeface="Lucida Sans" panose="020B0602030504020204"/>
                <a:cs typeface="Lucida Sans" panose="020B0602030504020204"/>
              </a:rPr>
              <a:t>dalam </a:t>
            </a:r>
            <a:r>
              <a:rPr sz="1400" b="1" spc="-65" dirty="0">
                <a:latin typeface="Lucida Sans" panose="020B0602030504020204"/>
                <a:cs typeface="Lucida Sans" panose="020B0602030504020204"/>
              </a:rPr>
              <a:t>sistem </a:t>
            </a:r>
            <a:r>
              <a:rPr sz="1400" b="1" spc="-45" dirty="0">
                <a:latin typeface="Lucida Sans" panose="020B0602030504020204"/>
                <a:cs typeface="Lucida Sans" panose="020B0602030504020204"/>
              </a:rPr>
              <a:t>atau </a:t>
            </a:r>
            <a:r>
              <a:rPr sz="1400" b="1" spc="-65" dirty="0">
                <a:latin typeface="Lucida Sans" panose="020B0602030504020204"/>
                <a:cs typeface="Lucida Sans" panose="020B0602030504020204"/>
              </a:rPr>
              <a:t>dokumen</a:t>
            </a:r>
            <a:r>
              <a:rPr sz="1400" b="1" spc="-245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400" b="1" spc="-45" dirty="0">
                <a:latin typeface="Lucida Sans" panose="020B0602030504020204"/>
                <a:cs typeface="Lucida Sans" panose="020B0602030504020204"/>
              </a:rPr>
              <a:t>manual.</a:t>
            </a:r>
            <a:endParaRPr sz="1400" dirty="0">
              <a:latin typeface="Lucida Sans" panose="020B0602030504020204"/>
              <a:cs typeface="Lucida Sans" panose="020B0602030504020204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4343400" y="2451354"/>
            <a:ext cx="4952999" cy="333984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4" name="object 2"/>
          <p:cNvSpPr txBox="1"/>
          <p:nvPr/>
        </p:nvSpPr>
        <p:spPr>
          <a:xfrm>
            <a:off x="285241" y="44704"/>
            <a:ext cx="9420098" cy="846386"/>
          </a:xfrm>
          <a:prstGeom prst="rect">
            <a:avLst/>
          </a:prstGeom>
          <a:effectLst/>
        </p:spPr>
        <p:txBody>
          <a:bodyPr vert="horz" wrap="square" lIns="0" tIns="12700" rIns="0" bIns="0" rtlCol="0" anchor="t" anchorCtr="0">
            <a:sp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anose="02040502050405020303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l">
              <a:lnSpc>
                <a:spcPts val="4225"/>
              </a:lnSpc>
              <a:spcBef>
                <a:spcPts val="100"/>
              </a:spcBef>
              <a:buFont typeface="Georgia" panose="02040502050405020303" pitchFamily="18" charset="0"/>
              <a:buNone/>
            </a:pPr>
            <a:r>
              <a:rPr lang="sv-SE" spc="-300" dirty="0" smtClean="0"/>
              <a:t>Pengumpulan Data ABT</a:t>
            </a:r>
            <a:endParaRPr lang="sv-SE" spc="-300" dirty="0" smtClean="0"/>
          </a:p>
          <a:p>
            <a:pPr marL="22860" indent="0" algn="l">
              <a:lnSpc>
                <a:spcPts val="2305"/>
              </a:lnSpc>
              <a:buFont typeface="Georgia" panose="02040502050405020303" pitchFamily="18" charset="0"/>
              <a:buNone/>
            </a:pPr>
            <a:r>
              <a:rPr lang="sv-SE" sz="2000" spc="-15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 Black" panose="020B0A04020102020204" pitchFamily="34" charset="0"/>
              </a:rPr>
              <a:t>Templat kolum Asal – </a:t>
            </a:r>
            <a:r>
              <a:rPr lang="sv-SE" sz="2000" spc="-15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Langkah-Langkah Mengisi Data Ke Dalam Templat</a:t>
            </a:r>
            <a:endParaRPr lang="sv-SE" sz="2000" spc="-150" dirty="0">
              <a:solidFill>
                <a:schemeClr val="accent1"/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786377" y="2044954"/>
            <a:ext cx="5918961" cy="4584446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0" y="1127760"/>
            <a:ext cx="9906000" cy="640080"/>
          </a:xfrm>
          <a:custGeom>
            <a:avLst/>
            <a:gdLst/>
            <a:ahLst/>
            <a:cxnLst/>
            <a:rect l="l" t="t" r="r" b="b"/>
            <a:pathLst>
              <a:path w="9906000" h="640080">
                <a:moveTo>
                  <a:pt x="0" y="0"/>
                </a:moveTo>
                <a:lnTo>
                  <a:pt x="0" y="640079"/>
                </a:lnTo>
                <a:lnTo>
                  <a:pt x="9905999" y="640079"/>
                </a:lnTo>
                <a:lnTo>
                  <a:pt x="9905999" y="0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50673" y="990980"/>
            <a:ext cx="365760" cy="365760"/>
          </a:xfrm>
          <a:custGeom>
            <a:avLst/>
            <a:gdLst/>
            <a:ahLst/>
            <a:cxnLst/>
            <a:rect l="l" t="t" r="r" b="b"/>
            <a:pathLst>
              <a:path w="365759" h="365759">
                <a:moveTo>
                  <a:pt x="182880" y="0"/>
                </a:moveTo>
                <a:lnTo>
                  <a:pt x="134262" y="6535"/>
                </a:lnTo>
                <a:lnTo>
                  <a:pt x="90576" y="24976"/>
                </a:lnTo>
                <a:lnTo>
                  <a:pt x="53563" y="53578"/>
                </a:lnTo>
                <a:lnTo>
                  <a:pt x="24968" y="90593"/>
                </a:lnTo>
                <a:lnTo>
                  <a:pt x="6532" y="134276"/>
                </a:lnTo>
                <a:lnTo>
                  <a:pt x="0" y="182880"/>
                </a:lnTo>
                <a:lnTo>
                  <a:pt x="6532" y="231483"/>
                </a:lnTo>
                <a:lnTo>
                  <a:pt x="24968" y="275166"/>
                </a:lnTo>
                <a:lnTo>
                  <a:pt x="53563" y="312181"/>
                </a:lnTo>
                <a:lnTo>
                  <a:pt x="90576" y="340783"/>
                </a:lnTo>
                <a:lnTo>
                  <a:pt x="134262" y="359224"/>
                </a:lnTo>
                <a:lnTo>
                  <a:pt x="182880" y="365760"/>
                </a:lnTo>
                <a:lnTo>
                  <a:pt x="231497" y="359224"/>
                </a:lnTo>
                <a:lnTo>
                  <a:pt x="275183" y="340783"/>
                </a:lnTo>
                <a:lnTo>
                  <a:pt x="312196" y="312181"/>
                </a:lnTo>
                <a:lnTo>
                  <a:pt x="340791" y="275166"/>
                </a:lnTo>
                <a:lnTo>
                  <a:pt x="359227" y="231483"/>
                </a:lnTo>
                <a:lnTo>
                  <a:pt x="365759" y="182880"/>
                </a:lnTo>
                <a:lnTo>
                  <a:pt x="359227" y="134276"/>
                </a:lnTo>
                <a:lnTo>
                  <a:pt x="340791" y="90593"/>
                </a:lnTo>
                <a:lnTo>
                  <a:pt x="312196" y="53578"/>
                </a:lnTo>
                <a:lnTo>
                  <a:pt x="275183" y="24976"/>
                </a:lnTo>
                <a:lnTo>
                  <a:pt x="231497" y="6535"/>
                </a:lnTo>
                <a:lnTo>
                  <a:pt x="182880" y="0"/>
                </a:lnTo>
                <a:close/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50673" y="990980"/>
            <a:ext cx="365760" cy="365760"/>
          </a:xfrm>
          <a:custGeom>
            <a:avLst/>
            <a:gdLst/>
            <a:ahLst/>
            <a:cxnLst/>
            <a:rect l="l" t="t" r="r" b="b"/>
            <a:pathLst>
              <a:path w="365759" h="365759">
                <a:moveTo>
                  <a:pt x="0" y="182880"/>
                </a:moveTo>
                <a:lnTo>
                  <a:pt x="6532" y="134276"/>
                </a:lnTo>
                <a:lnTo>
                  <a:pt x="24968" y="90593"/>
                </a:lnTo>
                <a:lnTo>
                  <a:pt x="53563" y="53578"/>
                </a:lnTo>
                <a:lnTo>
                  <a:pt x="90576" y="24976"/>
                </a:lnTo>
                <a:lnTo>
                  <a:pt x="134262" y="6535"/>
                </a:lnTo>
                <a:lnTo>
                  <a:pt x="182880" y="0"/>
                </a:lnTo>
                <a:lnTo>
                  <a:pt x="231497" y="6535"/>
                </a:lnTo>
                <a:lnTo>
                  <a:pt x="275183" y="24976"/>
                </a:lnTo>
                <a:lnTo>
                  <a:pt x="312196" y="53578"/>
                </a:lnTo>
                <a:lnTo>
                  <a:pt x="340791" y="90593"/>
                </a:lnTo>
                <a:lnTo>
                  <a:pt x="359227" y="134276"/>
                </a:lnTo>
                <a:lnTo>
                  <a:pt x="365759" y="182880"/>
                </a:lnTo>
                <a:lnTo>
                  <a:pt x="359227" y="231483"/>
                </a:lnTo>
                <a:lnTo>
                  <a:pt x="340791" y="275166"/>
                </a:lnTo>
                <a:lnTo>
                  <a:pt x="312196" y="312181"/>
                </a:lnTo>
                <a:lnTo>
                  <a:pt x="275183" y="340783"/>
                </a:lnTo>
                <a:lnTo>
                  <a:pt x="231497" y="359224"/>
                </a:lnTo>
                <a:lnTo>
                  <a:pt x="182880" y="365760"/>
                </a:lnTo>
                <a:lnTo>
                  <a:pt x="134262" y="359224"/>
                </a:lnTo>
                <a:lnTo>
                  <a:pt x="90576" y="340783"/>
                </a:lnTo>
                <a:lnTo>
                  <a:pt x="53563" y="312181"/>
                </a:lnTo>
                <a:lnTo>
                  <a:pt x="24968" y="275166"/>
                </a:lnTo>
                <a:lnTo>
                  <a:pt x="6532" y="231483"/>
                </a:lnTo>
                <a:lnTo>
                  <a:pt x="0" y="182880"/>
                </a:lnTo>
                <a:close/>
              </a:path>
            </a:pathLst>
          </a:custGeom>
          <a:ln w="9906">
            <a:solidFill>
              <a:srgbClr val="001F5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154939" y="1075159"/>
            <a:ext cx="9673590" cy="44884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1940"/>
              </a:lnSpc>
              <a:spcBef>
                <a:spcPts val="100"/>
              </a:spcBef>
            </a:pPr>
            <a:r>
              <a:rPr sz="1800" b="1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3</a:t>
            </a:r>
            <a:endParaRPr sz="1800" dirty="0">
              <a:latin typeface="Calibri" panose="020F0502020204030204"/>
              <a:cs typeface="Calibri" panose="020F0502020204030204"/>
            </a:endParaRPr>
          </a:p>
          <a:p>
            <a:pPr marL="406400">
              <a:lnSpc>
                <a:spcPts val="1460"/>
              </a:lnSpc>
              <a:tabLst>
                <a:tab pos="517525" algn="l"/>
              </a:tabLst>
            </a:pPr>
            <a:r>
              <a:rPr lang="en-MY" sz="1400" b="1" spc="-55" dirty="0" smtClean="0">
                <a:latin typeface="Lucida Sans" panose="020B0602030504020204"/>
                <a:cs typeface="Lucida Sans" panose="020B0602030504020204"/>
              </a:rPr>
              <a:t>  </a:t>
            </a:r>
            <a:r>
              <a:rPr sz="1400" b="1" spc="-55" dirty="0" err="1" smtClean="0">
                <a:latin typeface="Lucida Sans" panose="020B0602030504020204"/>
                <a:cs typeface="Lucida Sans" panose="020B0602030504020204"/>
              </a:rPr>
              <a:t>Menentukan</a:t>
            </a:r>
            <a:r>
              <a:rPr sz="1400" b="1" spc="-55" dirty="0" smtClean="0">
                <a:latin typeface="Lucida Sans" panose="020B0602030504020204"/>
                <a:cs typeface="Lucida Sans" panose="020B0602030504020204"/>
              </a:rPr>
              <a:t> </a:t>
            </a:r>
            <a:r>
              <a:rPr sz="1600" u="sng" spc="-70" dirty="0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sumber</a:t>
            </a:r>
            <a:r>
              <a:rPr sz="1600" u="sng" spc="305" dirty="0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 </a:t>
            </a:r>
            <a:r>
              <a:rPr sz="1600" u="sng" spc="-90" dirty="0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rujukan </a:t>
            </a:r>
            <a:r>
              <a:rPr sz="1600" u="sng" spc="-65" dirty="0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lain </a:t>
            </a:r>
            <a:r>
              <a:rPr sz="1400" b="1" spc="-65" dirty="0">
                <a:latin typeface="Lucida Sans" panose="020B0602030504020204"/>
                <a:cs typeface="Lucida Sans" panose="020B0602030504020204"/>
              </a:rPr>
              <a:t>dan mengisi </a:t>
            </a:r>
            <a:r>
              <a:rPr sz="1400" b="1" spc="-55" dirty="0">
                <a:latin typeface="Lucida Sans" panose="020B0602030504020204"/>
                <a:cs typeface="Lucida Sans" panose="020B0602030504020204"/>
              </a:rPr>
              <a:t>maklumat </a:t>
            </a:r>
            <a:r>
              <a:rPr sz="1400" b="1" spc="-105" dirty="0">
                <a:latin typeface="Lucida Sans" panose="020B0602030504020204"/>
                <a:cs typeface="Lucida Sans" panose="020B0602030504020204"/>
              </a:rPr>
              <a:t>ke </a:t>
            </a:r>
            <a:r>
              <a:rPr sz="1400" b="1" spc="-60" dirty="0">
                <a:latin typeface="Lucida Sans" panose="020B0602030504020204"/>
                <a:cs typeface="Lucida Sans" panose="020B0602030504020204"/>
              </a:rPr>
              <a:t>dalam</a:t>
            </a:r>
            <a:r>
              <a:rPr sz="1400" b="1" spc="125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400" b="1" spc="-50" dirty="0">
                <a:latin typeface="Lucida Sans" panose="020B0602030504020204"/>
                <a:cs typeface="Lucida Sans" panose="020B0602030504020204"/>
              </a:rPr>
              <a:t>tab </a:t>
            </a:r>
            <a:r>
              <a:rPr sz="1600" u="sng" spc="-30" dirty="0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ABT </a:t>
            </a:r>
            <a:r>
              <a:rPr sz="1600" u="sng" spc="-55" dirty="0" err="1" smtClean="0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Hasil</a:t>
            </a:r>
            <a:r>
              <a:rPr lang="en-MY" sz="1600" u="sng" spc="-55" dirty="0">
                <a:latin typeface="Arial Black" panose="020B0A04020102020204" pitchFamily="34" charset="0"/>
                <a:cs typeface="Lucida Sans" panose="020B0602030504020204"/>
              </a:rPr>
              <a:t> </a:t>
            </a:r>
            <a:r>
              <a:rPr lang="en-MY" sz="1400" b="1" spc="-55" dirty="0" err="1" smtClean="0">
                <a:latin typeface="Lucida Sans" panose="020B0602030504020204"/>
                <a:cs typeface="Lucida Sans" panose="020B0602030504020204"/>
              </a:rPr>
              <a:t>dan</a:t>
            </a:r>
            <a:r>
              <a:rPr lang="en-MY" sz="1400" b="1" spc="-55" dirty="0" smtClean="0">
                <a:latin typeface="Lucida Sans" panose="020B0602030504020204"/>
                <a:cs typeface="Lucida Sans" panose="020B0602030504020204"/>
              </a:rPr>
              <a:t> </a:t>
            </a:r>
            <a:r>
              <a:rPr sz="1400" b="1" spc="-30" dirty="0" smtClean="0">
                <a:latin typeface="Lucida Sans" panose="020B0602030504020204"/>
                <a:cs typeface="Lucida Sans" panose="020B0602030504020204"/>
              </a:rPr>
              <a:t>ABT </a:t>
            </a:r>
            <a:r>
              <a:rPr sz="1400" b="1" spc="-45" dirty="0" smtClean="0">
                <a:latin typeface="Lucida Sans" panose="020B0602030504020204"/>
                <a:cs typeface="Lucida Sans" panose="020B0602030504020204"/>
              </a:rPr>
              <a:t>lain-</a:t>
            </a:r>
            <a:r>
              <a:rPr sz="1400" b="1" spc="-75" dirty="0" smtClean="0">
                <a:latin typeface="Lucida Sans" panose="020B0602030504020204"/>
                <a:cs typeface="Lucida Sans" panose="020B0602030504020204"/>
              </a:rPr>
              <a:t> </a:t>
            </a:r>
            <a:r>
              <a:rPr sz="1400" b="1" spc="-65" dirty="0">
                <a:latin typeface="Lucida Sans" panose="020B0602030504020204"/>
                <a:cs typeface="Lucida Sans" panose="020B0602030504020204"/>
              </a:rPr>
              <a:t>lain</a:t>
            </a:r>
            <a:r>
              <a:rPr sz="1400" b="1" spc="-70" dirty="0">
                <a:latin typeface="Lucida Sans" panose="020B0602030504020204"/>
                <a:cs typeface="Lucida Sans" panose="020B0602030504020204"/>
              </a:rPr>
              <a:t> </a:t>
            </a:r>
            <a:endParaRPr sz="1400" dirty="0">
              <a:latin typeface="Lucida Sans" panose="020B0602030504020204"/>
              <a:cs typeface="Lucida Sans" panose="020B0602030504020204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382524" y="2960358"/>
            <a:ext cx="3008376" cy="182271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392429" y="3399320"/>
            <a:ext cx="2837688" cy="95779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428625" y="2972942"/>
            <a:ext cx="2923032" cy="236105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428625" y="2972942"/>
            <a:ext cx="2923540" cy="2361058"/>
          </a:xfrm>
          <a:custGeom>
            <a:avLst/>
            <a:gdLst/>
            <a:ahLst/>
            <a:cxnLst/>
            <a:rect l="l" t="t" r="r" b="b"/>
            <a:pathLst>
              <a:path w="2923540" h="1751329">
                <a:moveTo>
                  <a:pt x="0" y="175133"/>
                </a:moveTo>
                <a:lnTo>
                  <a:pt x="6254" y="128558"/>
                </a:lnTo>
                <a:lnTo>
                  <a:pt x="23907" y="86717"/>
                </a:lnTo>
                <a:lnTo>
                  <a:pt x="51287" y="51276"/>
                </a:lnTo>
                <a:lnTo>
                  <a:pt x="86726" y="23899"/>
                </a:lnTo>
                <a:lnTo>
                  <a:pt x="128556" y="6252"/>
                </a:lnTo>
                <a:lnTo>
                  <a:pt x="175107" y="0"/>
                </a:lnTo>
                <a:lnTo>
                  <a:pt x="2747899" y="0"/>
                </a:lnTo>
                <a:lnTo>
                  <a:pt x="2794473" y="6252"/>
                </a:lnTo>
                <a:lnTo>
                  <a:pt x="2836314" y="23899"/>
                </a:lnTo>
                <a:lnTo>
                  <a:pt x="2871755" y="51276"/>
                </a:lnTo>
                <a:lnTo>
                  <a:pt x="2899132" y="86717"/>
                </a:lnTo>
                <a:lnTo>
                  <a:pt x="2916779" y="128558"/>
                </a:lnTo>
                <a:lnTo>
                  <a:pt x="2923032" y="175133"/>
                </a:lnTo>
                <a:lnTo>
                  <a:pt x="2923032" y="1575943"/>
                </a:lnTo>
                <a:lnTo>
                  <a:pt x="2916779" y="1622517"/>
                </a:lnTo>
                <a:lnTo>
                  <a:pt x="2899132" y="1664358"/>
                </a:lnTo>
                <a:lnTo>
                  <a:pt x="2871755" y="1699799"/>
                </a:lnTo>
                <a:lnTo>
                  <a:pt x="2836314" y="1727176"/>
                </a:lnTo>
                <a:lnTo>
                  <a:pt x="2794473" y="1744823"/>
                </a:lnTo>
                <a:lnTo>
                  <a:pt x="2747899" y="1751076"/>
                </a:lnTo>
                <a:lnTo>
                  <a:pt x="175107" y="1751076"/>
                </a:lnTo>
                <a:lnTo>
                  <a:pt x="128556" y="1744823"/>
                </a:lnTo>
                <a:lnTo>
                  <a:pt x="86726" y="1727176"/>
                </a:lnTo>
                <a:lnTo>
                  <a:pt x="51287" y="1699799"/>
                </a:lnTo>
                <a:lnTo>
                  <a:pt x="23907" y="1664358"/>
                </a:lnTo>
                <a:lnTo>
                  <a:pt x="6254" y="1622517"/>
                </a:lnTo>
                <a:lnTo>
                  <a:pt x="0" y="1575943"/>
                </a:lnTo>
                <a:lnTo>
                  <a:pt x="0" y="175133"/>
                </a:lnTo>
                <a:close/>
              </a:path>
            </a:pathLst>
          </a:custGeom>
          <a:ln w="990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457200" y="3576803"/>
            <a:ext cx="2878328" cy="1223797"/>
          </a:xfrm>
          <a:prstGeom prst="rect">
            <a:avLst/>
          </a:prstGeom>
        </p:spPr>
        <p:txBody>
          <a:bodyPr vert="horz" wrap="square" lIns="0" tIns="29845" rIns="0" bIns="0" rtlCol="0">
            <a:spAutoFit/>
          </a:bodyPr>
          <a:lstStyle/>
          <a:p>
            <a:pPr marL="12700" marR="5080">
              <a:lnSpc>
                <a:spcPct val="91000"/>
              </a:lnSpc>
              <a:spcBef>
                <a:spcPts val="235"/>
              </a:spcBef>
            </a:pPr>
            <a:r>
              <a:rPr sz="1600" spc="-25" dirty="0">
                <a:latin typeface="Arial" panose="020B0604020202020204"/>
                <a:cs typeface="Arial" panose="020B0604020202020204"/>
              </a:rPr>
              <a:t>Bagi </a:t>
            </a:r>
            <a:r>
              <a:rPr sz="1600" b="1" spc="-130" dirty="0">
                <a:latin typeface="Lucida Sans" panose="020B0602030504020204"/>
                <a:cs typeface="Lucida Sans" panose="020B0602030504020204"/>
              </a:rPr>
              <a:t>Tab </a:t>
            </a:r>
            <a:r>
              <a:rPr sz="1600" b="1" spc="-25" dirty="0">
                <a:latin typeface="Lucida Sans" panose="020B0602030504020204"/>
                <a:cs typeface="Lucida Sans" panose="020B0602030504020204"/>
              </a:rPr>
              <a:t>ABT </a:t>
            </a:r>
            <a:r>
              <a:rPr sz="1600" b="1" spc="-65" dirty="0">
                <a:latin typeface="Lucida Sans" panose="020B0602030504020204"/>
                <a:cs typeface="Lucida Sans" panose="020B0602030504020204"/>
              </a:rPr>
              <a:t>Hasil </a:t>
            </a:r>
            <a:r>
              <a:rPr sz="1600" dirty="0">
                <a:latin typeface="Arial" panose="020B0604020202020204"/>
                <a:cs typeface="Arial" panose="020B0604020202020204"/>
              </a:rPr>
              <a:t>, </a:t>
            </a:r>
            <a:r>
              <a:rPr sz="1600" spc="-15" dirty="0">
                <a:latin typeface="Arial" panose="020B0604020202020204"/>
                <a:cs typeface="Arial" panose="020B0604020202020204"/>
              </a:rPr>
              <a:t>isikan </a:t>
            </a:r>
            <a:r>
              <a:rPr sz="1600" spc="5" dirty="0">
                <a:latin typeface="Arial" panose="020B0604020202020204"/>
                <a:cs typeface="Arial" panose="020B0604020202020204"/>
              </a:rPr>
              <a:t>maklumat  </a:t>
            </a:r>
            <a:r>
              <a:rPr sz="1600" spc="-15" dirty="0">
                <a:latin typeface="Arial" panose="020B0604020202020204"/>
                <a:cs typeface="Arial" panose="020B0604020202020204"/>
              </a:rPr>
              <a:t>Hasil </a:t>
            </a:r>
            <a:r>
              <a:rPr sz="1600" spc="-30" dirty="0">
                <a:latin typeface="Arial" panose="020B0604020202020204"/>
                <a:cs typeface="Arial" panose="020B0604020202020204"/>
              </a:rPr>
              <a:t>Cukai </a:t>
            </a:r>
            <a:r>
              <a:rPr sz="1600" spc="-25" dirty="0">
                <a:latin typeface="Arial" panose="020B0604020202020204"/>
                <a:cs typeface="Arial" panose="020B0604020202020204"/>
              </a:rPr>
              <a:t>dan </a:t>
            </a:r>
            <a:r>
              <a:rPr sz="1600" spc="-15" dirty="0">
                <a:latin typeface="Arial" panose="020B0604020202020204"/>
                <a:cs typeface="Arial" panose="020B0604020202020204"/>
              </a:rPr>
              <a:t>Hasil Bukan </a:t>
            </a:r>
            <a:r>
              <a:rPr sz="1600" spc="-30" dirty="0">
                <a:latin typeface="Arial" panose="020B0604020202020204"/>
                <a:cs typeface="Arial" panose="020B0604020202020204"/>
              </a:rPr>
              <a:t>Cukai ke  </a:t>
            </a:r>
            <a:r>
              <a:rPr sz="1600" spc="-15" dirty="0">
                <a:latin typeface="Arial" panose="020B0604020202020204"/>
                <a:cs typeface="Arial" panose="020B0604020202020204"/>
              </a:rPr>
              <a:t>dalam</a:t>
            </a:r>
            <a:r>
              <a:rPr sz="1600" spc="-5" dirty="0">
                <a:latin typeface="Arial" panose="020B0604020202020204"/>
                <a:cs typeface="Arial" panose="020B0604020202020204"/>
              </a:rPr>
              <a:t> </a:t>
            </a:r>
            <a:r>
              <a:rPr sz="1600" spc="15" dirty="0">
                <a:latin typeface="Arial" panose="020B0604020202020204"/>
                <a:cs typeface="Arial" panose="020B0604020202020204"/>
              </a:rPr>
              <a:t>templat:</a:t>
            </a:r>
            <a:endParaRPr sz="1600" dirty="0">
              <a:latin typeface="Arial" panose="020B0604020202020204"/>
              <a:cs typeface="Arial" panose="020B0604020202020204"/>
            </a:endParaRPr>
          </a:p>
          <a:p>
            <a:pPr marL="127000" indent="-114300">
              <a:lnSpc>
                <a:spcPct val="100000"/>
              </a:lnSpc>
              <a:spcBef>
                <a:spcPts val="365"/>
              </a:spcBef>
              <a:buFont typeface="Arial" panose="020B0604020202020204"/>
              <a:buChar char="•"/>
              <a:tabLst>
                <a:tab pos="127000" algn="l"/>
              </a:tabLst>
            </a:pPr>
            <a:r>
              <a:rPr sz="1600" b="1" spc="-20" dirty="0">
                <a:latin typeface="Lucida Sans" panose="020B0602030504020204"/>
                <a:cs typeface="Lucida Sans" panose="020B0602030504020204"/>
              </a:rPr>
              <a:t>Jenis </a:t>
            </a:r>
            <a:r>
              <a:rPr sz="1600" b="1" spc="-25" dirty="0">
                <a:latin typeface="Lucida Sans" panose="020B0602030504020204"/>
                <a:cs typeface="Lucida Sans" panose="020B0602030504020204"/>
              </a:rPr>
              <a:t>ABT</a:t>
            </a:r>
            <a:r>
              <a:rPr sz="1600" b="1" spc="-180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spc="-65" dirty="0">
                <a:latin typeface="Lucida Sans" panose="020B0602030504020204"/>
                <a:cs typeface="Lucida Sans" panose="020B0602030504020204"/>
              </a:rPr>
              <a:t>Hasil</a:t>
            </a:r>
            <a:endParaRPr sz="1600" dirty="0">
              <a:latin typeface="Lucida Sans" panose="020B0602030504020204"/>
              <a:cs typeface="Lucida Sans" panose="020B0602030504020204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77773" y="2712720"/>
            <a:ext cx="1280160" cy="307975"/>
          </a:xfrm>
          <a:prstGeom prst="rect">
            <a:avLst/>
          </a:prstGeom>
          <a:solidFill>
            <a:srgbClr val="6F2F9F"/>
          </a:solidFill>
        </p:spPr>
        <p:txBody>
          <a:bodyPr vert="horz" wrap="square" lIns="0" tIns="36195" rIns="0" bIns="0" rtlCol="0">
            <a:spAutoFit/>
          </a:bodyPr>
          <a:lstStyle/>
          <a:p>
            <a:pPr marL="125730">
              <a:lnSpc>
                <a:spcPct val="100000"/>
              </a:lnSpc>
              <a:spcBef>
                <a:spcPts val="285"/>
              </a:spcBef>
            </a:pPr>
            <a:r>
              <a:rPr sz="1400" b="1" spc="-2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LANGKAH</a:t>
            </a:r>
            <a:r>
              <a:rPr sz="1400" b="1" spc="-7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 </a:t>
            </a:r>
            <a:r>
              <a:rPr sz="1400" b="1" spc="-120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1</a:t>
            </a:r>
            <a:endParaRPr sz="1400">
              <a:latin typeface="Lucida Sans" panose="020B0602030504020204"/>
              <a:cs typeface="Lucida Sans" panose="020B0602030504020204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3010916" y="1767839"/>
            <a:ext cx="2178050" cy="1357630"/>
          </a:xfrm>
          <a:custGeom>
            <a:avLst/>
            <a:gdLst/>
            <a:ahLst/>
            <a:cxnLst/>
            <a:rect l="l" t="t" r="r" b="b"/>
            <a:pathLst>
              <a:path w="2178050" h="1357630">
                <a:moveTo>
                  <a:pt x="0" y="879983"/>
                </a:moveTo>
                <a:lnTo>
                  <a:pt x="1963546" y="0"/>
                </a:lnTo>
                <a:lnTo>
                  <a:pt x="2177542" y="477520"/>
                </a:lnTo>
                <a:lnTo>
                  <a:pt x="213867" y="1357376"/>
                </a:lnTo>
                <a:lnTo>
                  <a:pt x="0" y="879983"/>
                </a:lnTo>
                <a:close/>
              </a:path>
            </a:pathLst>
          </a:custGeom>
          <a:ln w="9525">
            <a:solidFill>
              <a:schemeClr val="bg1"/>
            </a:solidFill>
          </a:ln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3437763" y="2044954"/>
            <a:ext cx="1231011" cy="68762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n w="18415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8" name="object 2"/>
          <p:cNvSpPr txBox="1"/>
          <p:nvPr/>
        </p:nvSpPr>
        <p:spPr>
          <a:xfrm>
            <a:off x="285241" y="44704"/>
            <a:ext cx="9420098" cy="846386"/>
          </a:xfrm>
          <a:prstGeom prst="rect">
            <a:avLst/>
          </a:prstGeom>
          <a:effectLst/>
        </p:spPr>
        <p:txBody>
          <a:bodyPr vert="horz" wrap="square" lIns="0" tIns="12700" rIns="0" bIns="0" rtlCol="0" anchor="t" anchorCtr="0">
            <a:sp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anose="02040502050405020303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l">
              <a:lnSpc>
                <a:spcPts val="4225"/>
              </a:lnSpc>
              <a:spcBef>
                <a:spcPts val="100"/>
              </a:spcBef>
              <a:buFont typeface="Georgia" panose="02040502050405020303" pitchFamily="18" charset="0"/>
              <a:buNone/>
            </a:pPr>
            <a:r>
              <a:rPr lang="sv-SE" spc="-300" dirty="0" smtClean="0"/>
              <a:t>Pengumpulan Data ABT</a:t>
            </a:r>
            <a:endParaRPr lang="sv-SE" spc="-300" dirty="0" smtClean="0"/>
          </a:p>
          <a:p>
            <a:pPr marL="22860" indent="0" algn="l">
              <a:lnSpc>
                <a:spcPts val="2305"/>
              </a:lnSpc>
              <a:buFont typeface="Georgia" panose="02040502050405020303" pitchFamily="18" charset="0"/>
              <a:buNone/>
            </a:pPr>
            <a:r>
              <a:rPr lang="sv-SE" sz="2000" spc="-15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 Black" panose="020B0A04020102020204" pitchFamily="34" charset="0"/>
              </a:rPr>
              <a:t>Templat kolum Asal – </a:t>
            </a:r>
            <a:r>
              <a:rPr lang="sv-SE" sz="2000" spc="-15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Langkah-Langkah Mengisi Data Ke Dalam Templat</a:t>
            </a:r>
            <a:endParaRPr lang="sv-SE" sz="2000" spc="-150" dirty="0">
              <a:solidFill>
                <a:schemeClr val="accent1"/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657600" y="1822068"/>
            <a:ext cx="2757678" cy="4502531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6781800" y="1822068"/>
            <a:ext cx="2825241" cy="450253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0" y="1127760"/>
            <a:ext cx="9906000" cy="640080"/>
          </a:xfrm>
          <a:custGeom>
            <a:avLst/>
            <a:gdLst/>
            <a:ahLst/>
            <a:cxnLst/>
            <a:rect l="l" t="t" r="r" b="b"/>
            <a:pathLst>
              <a:path w="9906000" h="640080">
                <a:moveTo>
                  <a:pt x="0" y="0"/>
                </a:moveTo>
                <a:lnTo>
                  <a:pt x="0" y="640079"/>
                </a:lnTo>
                <a:lnTo>
                  <a:pt x="9905999" y="640079"/>
                </a:lnTo>
                <a:lnTo>
                  <a:pt x="9905999" y="0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50673" y="990980"/>
            <a:ext cx="365760" cy="365760"/>
          </a:xfrm>
          <a:custGeom>
            <a:avLst/>
            <a:gdLst/>
            <a:ahLst/>
            <a:cxnLst/>
            <a:rect l="l" t="t" r="r" b="b"/>
            <a:pathLst>
              <a:path w="365759" h="365759">
                <a:moveTo>
                  <a:pt x="182880" y="0"/>
                </a:moveTo>
                <a:lnTo>
                  <a:pt x="134262" y="6535"/>
                </a:lnTo>
                <a:lnTo>
                  <a:pt x="90576" y="24976"/>
                </a:lnTo>
                <a:lnTo>
                  <a:pt x="53563" y="53578"/>
                </a:lnTo>
                <a:lnTo>
                  <a:pt x="24968" y="90593"/>
                </a:lnTo>
                <a:lnTo>
                  <a:pt x="6532" y="134276"/>
                </a:lnTo>
                <a:lnTo>
                  <a:pt x="0" y="182880"/>
                </a:lnTo>
                <a:lnTo>
                  <a:pt x="6532" y="231483"/>
                </a:lnTo>
                <a:lnTo>
                  <a:pt x="24968" y="275166"/>
                </a:lnTo>
                <a:lnTo>
                  <a:pt x="53563" y="312181"/>
                </a:lnTo>
                <a:lnTo>
                  <a:pt x="90576" y="340783"/>
                </a:lnTo>
                <a:lnTo>
                  <a:pt x="134262" y="359224"/>
                </a:lnTo>
                <a:lnTo>
                  <a:pt x="182880" y="365760"/>
                </a:lnTo>
                <a:lnTo>
                  <a:pt x="231497" y="359224"/>
                </a:lnTo>
                <a:lnTo>
                  <a:pt x="275183" y="340783"/>
                </a:lnTo>
                <a:lnTo>
                  <a:pt x="312196" y="312181"/>
                </a:lnTo>
                <a:lnTo>
                  <a:pt x="340791" y="275166"/>
                </a:lnTo>
                <a:lnTo>
                  <a:pt x="359227" y="231483"/>
                </a:lnTo>
                <a:lnTo>
                  <a:pt x="365759" y="182880"/>
                </a:lnTo>
                <a:lnTo>
                  <a:pt x="359227" y="134276"/>
                </a:lnTo>
                <a:lnTo>
                  <a:pt x="340791" y="90593"/>
                </a:lnTo>
                <a:lnTo>
                  <a:pt x="312196" y="53578"/>
                </a:lnTo>
                <a:lnTo>
                  <a:pt x="275183" y="24976"/>
                </a:lnTo>
                <a:lnTo>
                  <a:pt x="231497" y="6535"/>
                </a:lnTo>
                <a:lnTo>
                  <a:pt x="182880" y="0"/>
                </a:lnTo>
                <a:close/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50673" y="990980"/>
            <a:ext cx="365760" cy="365760"/>
          </a:xfrm>
          <a:custGeom>
            <a:avLst/>
            <a:gdLst/>
            <a:ahLst/>
            <a:cxnLst/>
            <a:rect l="l" t="t" r="r" b="b"/>
            <a:pathLst>
              <a:path w="365759" h="365759">
                <a:moveTo>
                  <a:pt x="0" y="182880"/>
                </a:moveTo>
                <a:lnTo>
                  <a:pt x="6532" y="134276"/>
                </a:lnTo>
                <a:lnTo>
                  <a:pt x="24968" y="90593"/>
                </a:lnTo>
                <a:lnTo>
                  <a:pt x="53563" y="53578"/>
                </a:lnTo>
                <a:lnTo>
                  <a:pt x="90576" y="24976"/>
                </a:lnTo>
                <a:lnTo>
                  <a:pt x="134262" y="6535"/>
                </a:lnTo>
                <a:lnTo>
                  <a:pt x="182880" y="0"/>
                </a:lnTo>
                <a:lnTo>
                  <a:pt x="231497" y="6535"/>
                </a:lnTo>
                <a:lnTo>
                  <a:pt x="275183" y="24976"/>
                </a:lnTo>
                <a:lnTo>
                  <a:pt x="312196" y="53578"/>
                </a:lnTo>
                <a:lnTo>
                  <a:pt x="340791" y="90593"/>
                </a:lnTo>
                <a:lnTo>
                  <a:pt x="359227" y="134276"/>
                </a:lnTo>
                <a:lnTo>
                  <a:pt x="365759" y="182880"/>
                </a:lnTo>
                <a:lnTo>
                  <a:pt x="359227" y="231483"/>
                </a:lnTo>
                <a:lnTo>
                  <a:pt x="340791" y="275166"/>
                </a:lnTo>
                <a:lnTo>
                  <a:pt x="312196" y="312181"/>
                </a:lnTo>
                <a:lnTo>
                  <a:pt x="275183" y="340783"/>
                </a:lnTo>
                <a:lnTo>
                  <a:pt x="231497" y="359224"/>
                </a:lnTo>
                <a:lnTo>
                  <a:pt x="182880" y="365760"/>
                </a:lnTo>
                <a:lnTo>
                  <a:pt x="134262" y="359224"/>
                </a:lnTo>
                <a:lnTo>
                  <a:pt x="90576" y="340783"/>
                </a:lnTo>
                <a:lnTo>
                  <a:pt x="53563" y="312181"/>
                </a:lnTo>
                <a:lnTo>
                  <a:pt x="24968" y="275166"/>
                </a:lnTo>
                <a:lnTo>
                  <a:pt x="6532" y="231483"/>
                </a:lnTo>
                <a:lnTo>
                  <a:pt x="0" y="182880"/>
                </a:lnTo>
                <a:close/>
              </a:path>
            </a:pathLst>
          </a:custGeom>
          <a:ln w="9906">
            <a:solidFill>
              <a:srgbClr val="001F5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154939" y="818679"/>
            <a:ext cx="9673590" cy="89768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1940"/>
              </a:lnSpc>
              <a:spcBef>
                <a:spcPts val="100"/>
              </a:spcBef>
            </a:pPr>
            <a:endParaRPr sz="1800" dirty="0">
              <a:latin typeface="Calibri" panose="020F0502020204030204"/>
              <a:cs typeface="Calibri" panose="020F0502020204030204"/>
            </a:endParaRPr>
          </a:p>
          <a:p>
            <a:pPr marL="12700">
              <a:lnSpc>
                <a:spcPts val="1940"/>
              </a:lnSpc>
              <a:spcBef>
                <a:spcPts val="100"/>
              </a:spcBef>
            </a:pPr>
            <a:r>
              <a:rPr lang="en-MY" b="1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3</a:t>
            </a:r>
            <a:endParaRPr lang="en-MY" dirty="0">
              <a:latin typeface="Calibri" panose="020F0502020204030204"/>
              <a:cs typeface="Calibri" panose="020F0502020204030204"/>
            </a:endParaRPr>
          </a:p>
          <a:p>
            <a:pPr marL="406400">
              <a:lnSpc>
                <a:spcPts val="1460"/>
              </a:lnSpc>
              <a:tabLst>
                <a:tab pos="517525" algn="l"/>
              </a:tabLst>
            </a:pPr>
            <a:r>
              <a:rPr lang="en-MY" sz="1400" b="1" spc="-55" dirty="0">
                <a:latin typeface="Lucida Sans" panose="020B0602030504020204"/>
                <a:cs typeface="Lucida Sans" panose="020B0602030504020204"/>
              </a:rPr>
              <a:t>  </a:t>
            </a:r>
            <a:r>
              <a:rPr lang="en-MY" sz="1400" b="1" spc="-55" dirty="0" err="1">
                <a:latin typeface="Lucida Sans" panose="020B0602030504020204"/>
                <a:cs typeface="Lucida Sans" panose="020B0602030504020204"/>
              </a:rPr>
              <a:t>Menentukan</a:t>
            </a:r>
            <a:r>
              <a:rPr lang="en-MY" sz="1400" b="1" spc="-55" dirty="0">
                <a:latin typeface="Lucida Sans" panose="020B0602030504020204"/>
                <a:cs typeface="Lucida Sans" panose="020B0602030504020204"/>
              </a:rPr>
              <a:t> </a:t>
            </a:r>
            <a:r>
              <a:rPr lang="en-MY" sz="1600" u="sng" spc="-70" dirty="0" err="1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sumber</a:t>
            </a:r>
            <a:r>
              <a:rPr lang="en-MY" sz="1600" u="sng" spc="305" dirty="0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 </a:t>
            </a:r>
            <a:r>
              <a:rPr lang="en-MY" sz="1600" u="sng" spc="-90" dirty="0" err="1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rujukan</a:t>
            </a:r>
            <a:r>
              <a:rPr lang="en-MY" sz="1600" u="sng" spc="-90" dirty="0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 </a:t>
            </a:r>
            <a:r>
              <a:rPr lang="en-MY" sz="1600" u="sng" spc="-65" dirty="0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lain </a:t>
            </a:r>
            <a:r>
              <a:rPr lang="en-MY" sz="1400" b="1" spc="-65" dirty="0" err="1">
                <a:latin typeface="Lucida Sans" panose="020B0602030504020204"/>
                <a:cs typeface="Lucida Sans" panose="020B0602030504020204"/>
              </a:rPr>
              <a:t>dan</a:t>
            </a:r>
            <a:r>
              <a:rPr lang="en-MY" sz="1400" b="1" spc="-65" dirty="0">
                <a:latin typeface="Lucida Sans" panose="020B0602030504020204"/>
                <a:cs typeface="Lucida Sans" panose="020B0602030504020204"/>
              </a:rPr>
              <a:t> </a:t>
            </a:r>
            <a:r>
              <a:rPr lang="en-MY" sz="1400" b="1" spc="-65" dirty="0" err="1">
                <a:latin typeface="Lucida Sans" panose="020B0602030504020204"/>
                <a:cs typeface="Lucida Sans" panose="020B0602030504020204"/>
              </a:rPr>
              <a:t>mengisi</a:t>
            </a:r>
            <a:r>
              <a:rPr lang="en-MY" sz="1400" b="1" spc="-65" dirty="0">
                <a:latin typeface="Lucida Sans" panose="020B0602030504020204"/>
                <a:cs typeface="Lucida Sans" panose="020B0602030504020204"/>
              </a:rPr>
              <a:t> </a:t>
            </a:r>
            <a:r>
              <a:rPr lang="en-MY" sz="1400" b="1" spc="-55" dirty="0" err="1">
                <a:latin typeface="Lucida Sans" panose="020B0602030504020204"/>
                <a:cs typeface="Lucida Sans" panose="020B0602030504020204"/>
              </a:rPr>
              <a:t>maklumat</a:t>
            </a:r>
            <a:r>
              <a:rPr lang="en-MY" sz="1400" b="1" spc="-55" dirty="0">
                <a:latin typeface="Lucida Sans" panose="020B0602030504020204"/>
                <a:cs typeface="Lucida Sans" panose="020B0602030504020204"/>
              </a:rPr>
              <a:t> </a:t>
            </a:r>
            <a:r>
              <a:rPr lang="en-MY" sz="1400" b="1" spc="-105" dirty="0" err="1">
                <a:latin typeface="Lucida Sans" panose="020B0602030504020204"/>
                <a:cs typeface="Lucida Sans" panose="020B0602030504020204"/>
              </a:rPr>
              <a:t>ke</a:t>
            </a:r>
            <a:r>
              <a:rPr lang="en-MY" sz="1400" b="1" spc="-105" dirty="0">
                <a:latin typeface="Lucida Sans" panose="020B0602030504020204"/>
                <a:cs typeface="Lucida Sans" panose="020B0602030504020204"/>
              </a:rPr>
              <a:t> </a:t>
            </a:r>
            <a:r>
              <a:rPr lang="en-MY" sz="1400" b="1" spc="-60" dirty="0" err="1">
                <a:latin typeface="Lucida Sans" panose="020B0602030504020204"/>
                <a:cs typeface="Lucida Sans" panose="020B0602030504020204"/>
              </a:rPr>
              <a:t>dalam</a:t>
            </a:r>
            <a:r>
              <a:rPr lang="en-MY" sz="1400" b="1" spc="125" dirty="0">
                <a:latin typeface="Lucida Sans" panose="020B0602030504020204"/>
                <a:cs typeface="Lucida Sans" panose="020B0602030504020204"/>
              </a:rPr>
              <a:t> </a:t>
            </a:r>
            <a:r>
              <a:rPr lang="en-MY" sz="1400" b="1" spc="-50" dirty="0">
                <a:latin typeface="Lucida Sans" panose="020B0602030504020204"/>
                <a:cs typeface="Lucida Sans" panose="020B0602030504020204"/>
              </a:rPr>
              <a:t>tab </a:t>
            </a:r>
            <a:r>
              <a:rPr lang="en-MY" sz="1600" u="sng" spc="-30" dirty="0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ABT </a:t>
            </a:r>
            <a:r>
              <a:rPr lang="en-MY" sz="1600" u="sng" spc="-55" dirty="0" err="1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Hasil</a:t>
            </a:r>
            <a:r>
              <a:rPr lang="en-MY" sz="1600" u="sng" spc="-55" dirty="0">
                <a:latin typeface="Arial Black" panose="020B0A04020102020204" pitchFamily="34" charset="0"/>
                <a:cs typeface="Lucida Sans" panose="020B0602030504020204"/>
              </a:rPr>
              <a:t> </a:t>
            </a:r>
            <a:r>
              <a:rPr lang="en-MY" sz="1400" b="1" spc="-55" dirty="0" err="1">
                <a:latin typeface="Lucida Sans" panose="020B0602030504020204"/>
                <a:cs typeface="Lucida Sans" panose="020B0602030504020204"/>
              </a:rPr>
              <a:t>dan</a:t>
            </a:r>
            <a:r>
              <a:rPr lang="en-MY" sz="1400" b="1" spc="-55" dirty="0">
                <a:latin typeface="Lucida Sans" panose="020B0602030504020204"/>
                <a:cs typeface="Lucida Sans" panose="020B0602030504020204"/>
              </a:rPr>
              <a:t> </a:t>
            </a:r>
            <a:r>
              <a:rPr lang="en-MY" sz="1400" b="1" spc="-30" dirty="0">
                <a:latin typeface="Lucida Sans" panose="020B0602030504020204"/>
                <a:cs typeface="Lucida Sans" panose="020B0602030504020204"/>
              </a:rPr>
              <a:t>ABT </a:t>
            </a:r>
            <a:r>
              <a:rPr lang="en-MY" sz="1400" b="1" spc="-45" dirty="0">
                <a:latin typeface="Lucida Sans" panose="020B0602030504020204"/>
                <a:cs typeface="Lucida Sans" panose="020B0602030504020204"/>
              </a:rPr>
              <a:t>lain-</a:t>
            </a:r>
            <a:r>
              <a:rPr lang="en-MY" sz="1400" b="1" spc="-75" dirty="0">
                <a:latin typeface="Lucida Sans" panose="020B0602030504020204"/>
                <a:cs typeface="Lucida Sans" panose="020B0602030504020204"/>
              </a:rPr>
              <a:t> </a:t>
            </a:r>
            <a:r>
              <a:rPr lang="en-MY" sz="1400" b="1" spc="-65" dirty="0">
                <a:latin typeface="Lucida Sans" panose="020B0602030504020204"/>
                <a:cs typeface="Lucida Sans" panose="020B0602030504020204"/>
              </a:rPr>
              <a:t>lain</a:t>
            </a:r>
            <a:r>
              <a:rPr lang="en-MY" sz="1400" b="1" spc="-70" dirty="0">
                <a:latin typeface="Lucida Sans" panose="020B0602030504020204"/>
                <a:cs typeface="Lucida Sans" panose="020B0602030504020204"/>
              </a:rPr>
              <a:t> </a:t>
            </a:r>
            <a:endParaRPr lang="en-MY" sz="1400" dirty="0">
              <a:latin typeface="Lucida Sans" panose="020B0602030504020204"/>
              <a:cs typeface="Lucida Sans" panose="020B0602030504020204"/>
            </a:endParaRPr>
          </a:p>
          <a:p>
            <a:pPr marL="406400">
              <a:lnSpc>
                <a:spcPts val="1460"/>
              </a:lnSpc>
              <a:tabLst>
                <a:tab pos="517525" algn="l"/>
              </a:tabLst>
            </a:pPr>
            <a:endParaRPr lang="en-MY" sz="1400" dirty="0">
              <a:latin typeface="Lucida Sans" panose="020B0602030504020204"/>
              <a:cs typeface="Lucida Sans" panose="020B0602030504020204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382524" y="2960358"/>
            <a:ext cx="3008376" cy="182271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392429" y="3304806"/>
            <a:ext cx="2837688" cy="114832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428625" y="2972942"/>
            <a:ext cx="2923032" cy="220865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428625" y="2972942"/>
            <a:ext cx="2923540" cy="2208658"/>
          </a:xfrm>
          <a:custGeom>
            <a:avLst/>
            <a:gdLst/>
            <a:ahLst/>
            <a:cxnLst/>
            <a:rect l="l" t="t" r="r" b="b"/>
            <a:pathLst>
              <a:path w="2923540" h="1751329">
                <a:moveTo>
                  <a:pt x="0" y="175133"/>
                </a:moveTo>
                <a:lnTo>
                  <a:pt x="6254" y="128558"/>
                </a:lnTo>
                <a:lnTo>
                  <a:pt x="23907" y="86717"/>
                </a:lnTo>
                <a:lnTo>
                  <a:pt x="51287" y="51276"/>
                </a:lnTo>
                <a:lnTo>
                  <a:pt x="86726" y="23899"/>
                </a:lnTo>
                <a:lnTo>
                  <a:pt x="128556" y="6252"/>
                </a:lnTo>
                <a:lnTo>
                  <a:pt x="175107" y="0"/>
                </a:lnTo>
                <a:lnTo>
                  <a:pt x="2747899" y="0"/>
                </a:lnTo>
                <a:lnTo>
                  <a:pt x="2794473" y="6252"/>
                </a:lnTo>
                <a:lnTo>
                  <a:pt x="2836314" y="23899"/>
                </a:lnTo>
                <a:lnTo>
                  <a:pt x="2871755" y="51276"/>
                </a:lnTo>
                <a:lnTo>
                  <a:pt x="2899132" y="86717"/>
                </a:lnTo>
                <a:lnTo>
                  <a:pt x="2916779" y="128558"/>
                </a:lnTo>
                <a:lnTo>
                  <a:pt x="2923032" y="175133"/>
                </a:lnTo>
                <a:lnTo>
                  <a:pt x="2923032" y="1575943"/>
                </a:lnTo>
                <a:lnTo>
                  <a:pt x="2916779" y="1622517"/>
                </a:lnTo>
                <a:lnTo>
                  <a:pt x="2899132" y="1664358"/>
                </a:lnTo>
                <a:lnTo>
                  <a:pt x="2871755" y="1699799"/>
                </a:lnTo>
                <a:lnTo>
                  <a:pt x="2836314" y="1727176"/>
                </a:lnTo>
                <a:lnTo>
                  <a:pt x="2794473" y="1744823"/>
                </a:lnTo>
                <a:lnTo>
                  <a:pt x="2747899" y="1751076"/>
                </a:lnTo>
                <a:lnTo>
                  <a:pt x="175107" y="1751076"/>
                </a:lnTo>
                <a:lnTo>
                  <a:pt x="128556" y="1744823"/>
                </a:lnTo>
                <a:lnTo>
                  <a:pt x="86726" y="1727176"/>
                </a:lnTo>
                <a:lnTo>
                  <a:pt x="51287" y="1699799"/>
                </a:lnTo>
                <a:lnTo>
                  <a:pt x="23907" y="1664358"/>
                </a:lnTo>
                <a:lnTo>
                  <a:pt x="6254" y="1622517"/>
                </a:lnTo>
                <a:lnTo>
                  <a:pt x="0" y="1575943"/>
                </a:lnTo>
                <a:lnTo>
                  <a:pt x="0" y="175133"/>
                </a:lnTo>
                <a:close/>
              </a:path>
            </a:pathLst>
          </a:custGeom>
          <a:ln w="990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457200" y="3352546"/>
            <a:ext cx="2878328" cy="1470018"/>
          </a:xfrm>
          <a:prstGeom prst="rect">
            <a:avLst/>
          </a:prstGeom>
        </p:spPr>
        <p:txBody>
          <a:bodyPr vert="horz" wrap="square" lIns="0" tIns="29845" rIns="0" bIns="0" rtlCol="0">
            <a:spAutoFit/>
          </a:bodyPr>
          <a:lstStyle/>
          <a:p>
            <a:pPr marL="12700" marR="5080">
              <a:lnSpc>
                <a:spcPct val="91000"/>
              </a:lnSpc>
              <a:spcBef>
                <a:spcPts val="235"/>
              </a:spcBef>
            </a:pPr>
            <a:r>
              <a:rPr sz="1600" spc="-25" dirty="0">
                <a:latin typeface="Arial" panose="020B0604020202020204"/>
                <a:cs typeface="Arial" panose="020B0604020202020204"/>
              </a:rPr>
              <a:t>Bagi </a:t>
            </a:r>
            <a:r>
              <a:rPr sz="1600" b="1" spc="-130" dirty="0">
                <a:latin typeface="Lucida Sans" panose="020B0602030504020204"/>
                <a:cs typeface="Lucida Sans" panose="020B0602030504020204"/>
              </a:rPr>
              <a:t>Tab </a:t>
            </a:r>
            <a:r>
              <a:rPr sz="1600" b="1" spc="-25" dirty="0">
                <a:latin typeface="Lucida Sans" panose="020B0602030504020204"/>
                <a:cs typeface="Lucida Sans" panose="020B0602030504020204"/>
              </a:rPr>
              <a:t>ABT </a:t>
            </a:r>
            <a:r>
              <a:rPr sz="1600" b="1" spc="-65" dirty="0">
                <a:latin typeface="Lucida Sans" panose="020B0602030504020204"/>
                <a:cs typeface="Lucida Sans" panose="020B0602030504020204"/>
              </a:rPr>
              <a:t>Hasil </a:t>
            </a:r>
            <a:r>
              <a:rPr sz="1600" dirty="0">
                <a:latin typeface="Arial" panose="020B0604020202020204"/>
                <a:cs typeface="Arial" panose="020B0604020202020204"/>
              </a:rPr>
              <a:t>, </a:t>
            </a:r>
            <a:r>
              <a:rPr sz="1600" spc="-15" dirty="0">
                <a:latin typeface="Arial" panose="020B0604020202020204"/>
                <a:cs typeface="Arial" panose="020B0604020202020204"/>
              </a:rPr>
              <a:t>isikan </a:t>
            </a:r>
            <a:r>
              <a:rPr sz="1600" spc="5" dirty="0">
                <a:latin typeface="Arial" panose="020B0604020202020204"/>
                <a:cs typeface="Arial" panose="020B0604020202020204"/>
              </a:rPr>
              <a:t>maklumat  </a:t>
            </a:r>
            <a:r>
              <a:rPr sz="1600" spc="-15" dirty="0">
                <a:latin typeface="Arial" panose="020B0604020202020204"/>
                <a:cs typeface="Arial" panose="020B0604020202020204"/>
              </a:rPr>
              <a:t>Hasil </a:t>
            </a:r>
            <a:r>
              <a:rPr sz="1600" spc="-30" dirty="0">
                <a:latin typeface="Arial" panose="020B0604020202020204"/>
                <a:cs typeface="Arial" panose="020B0604020202020204"/>
              </a:rPr>
              <a:t>Cukai </a:t>
            </a:r>
            <a:r>
              <a:rPr sz="1600" spc="-25" dirty="0">
                <a:latin typeface="Arial" panose="020B0604020202020204"/>
                <a:cs typeface="Arial" panose="020B0604020202020204"/>
              </a:rPr>
              <a:t>dan </a:t>
            </a:r>
            <a:r>
              <a:rPr sz="1600" spc="-15" dirty="0">
                <a:latin typeface="Arial" panose="020B0604020202020204"/>
                <a:cs typeface="Arial" panose="020B0604020202020204"/>
              </a:rPr>
              <a:t>Hasil Bukan </a:t>
            </a:r>
            <a:r>
              <a:rPr sz="1600" spc="-30" dirty="0">
                <a:latin typeface="Arial" panose="020B0604020202020204"/>
                <a:cs typeface="Arial" panose="020B0604020202020204"/>
              </a:rPr>
              <a:t>Cukai ke  </a:t>
            </a:r>
            <a:r>
              <a:rPr sz="1600" spc="-15" dirty="0">
                <a:latin typeface="Arial" panose="020B0604020202020204"/>
                <a:cs typeface="Arial" panose="020B0604020202020204"/>
              </a:rPr>
              <a:t>dalam</a:t>
            </a:r>
            <a:r>
              <a:rPr sz="1600" spc="-5" dirty="0">
                <a:latin typeface="Arial" panose="020B0604020202020204"/>
                <a:cs typeface="Arial" panose="020B0604020202020204"/>
              </a:rPr>
              <a:t> </a:t>
            </a:r>
            <a:r>
              <a:rPr sz="1600" spc="15" dirty="0">
                <a:latin typeface="Arial" panose="020B0604020202020204"/>
                <a:cs typeface="Arial" panose="020B0604020202020204"/>
              </a:rPr>
              <a:t>templat:</a:t>
            </a:r>
            <a:endParaRPr sz="1600" dirty="0">
              <a:latin typeface="Arial" panose="020B0604020202020204"/>
              <a:cs typeface="Arial" panose="020B0604020202020204"/>
            </a:endParaRPr>
          </a:p>
          <a:p>
            <a:pPr marL="127000" indent="-114300">
              <a:lnSpc>
                <a:spcPct val="100000"/>
              </a:lnSpc>
              <a:spcBef>
                <a:spcPts val="345"/>
              </a:spcBef>
              <a:buFont typeface="Arial" panose="020B0604020202020204"/>
              <a:buChar char="•"/>
              <a:tabLst>
                <a:tab pos="127000" algn="l"/>
              </a:tabLst>
            </a:pPr>
            <a:r>
              <a:rPr sz="1600" b="1" spc="-60" dirty="0">
                <a:latin typeface="Lucida Sans" panose="020B0602030504020204"/>
                <a:cs typeface="Lucida Sans" panose="020B0602030504020204"/>
              </a:rPr>
              <a:t>Kod</a:t>
            </a:r>
            <a:r>
              <a:rPr sz="1600" b="1" spc="-55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spc="-65" dirty="0">
                <a:latin typeface="Lucida Sans" panose="020B0602030504020204"/>
                <a:cs typeface="Lucida Sans" panose="020B0602030504020204"/>
              </a:rPr>
              <a:t>Hasil</a:t>
            </a:r>
            <a:endParaRPr sz="1600" dirty="0">
              <a:latin typeface="Lucida Sans" panose="020B0602030504020204"/>
              <a:cs typeface="Lucida Sans" panose="020B0602030504020204"/>
            </a:endParaRPr>
          </a:p>
          <a:p>
            <a:pPr marL="127000" indent="-114300">
              <a:lnSpc>
                <a:spcPct val="100000"/>
              </a:lnSpc>
              <a:spcBef>
                <a:spcPts val="80"/>
              </a:spcBef>
              <a:buFont typeface="Arial" panose="020B0604020202020204"/>
              <a:buChar char="•"/>
              <a:tabLst>
                <a:tab pos="127000" algn="l"/>
              </a:tabLst>
            </a:pPr>
            <a:r>
              <a:rPr sz="1600" b="1" spc="-60" dirty="0">
                <a:latin typeface="Lucida Sans" panose="020B0602030504020204"/>
                <a:cs typeface="Lucida Sans" panose="020B0602030504020204"/>
              </a:rPr>
              <a:t>Kod </a:t>
            </a:r>
            <a:r>
              <a:rPr sz="1600" b="1" spc="-30" dirty="0">
                <a:latin typeface="Lucida Sans" panose="020B0602030504020204"/>
                <a:cs typeface="Lucida Sans" panose="020B0602030504020204"/>
              </a:rPr>
              <a:t>Amanah, </a:t>
            </a:r>
            <a:r>
              <a:rPr sz="1600" spc="-20" dirty="0">
                <a:latin typeface="Arial" panose="020B0604020202020204"/>
                <a:cs typeface="Arial" panose="020B0604020202020204"/>
              </a:rPr>
              <a:t>jika</a:t>
            </a:r>
            <a:r>
              <a:rPr sz="1600" spc="-140" dirty="0">
                <a:latin typeface="Arial" panose="020B0604020202020204"/>
                <a:cs typeface="Arial" panose="020B0604020202020204"/>
              </a:rPr>
              <a:t> </a:t>
            </a:r>
            <a:r>
              <a:rPr sz="1600" spc="-45" dirty="0">
                <a:latin typeface="Arial" panose="020B0604020202020204"/>
                <a:cs typeface="Arial" panose="020B0604020202020204"/>
              </a:rPr>
              <a:t>ada</a:t>
            </a:r>
            <a:endParaRPr sz="1600" dirty="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77773" y="2712720"/>
            <a:ext cx="2699385" cy="307975"/>
          </a:xfrm>
          <a:prstGeom prst="rect">
            <a:avLst/>
          </a:prstGeom>
          <a:solidFill>
            <a:srgbClr val="6F2F9F"/>
          </a:solidFill>
        </p:spPr>
        <p:txBody>
          <a:bodyPr vert="horz" wrap="square" lIns="0" tIns="36195" rIns="0" bIns="0" rtlCol="0">
            <a:spAutoFit/>
          </a:bodyPr>
          <a:lstStyle/>
          <a:p>
            <a:pPr marL="146050">
              <a:lnSpc>
                <a:spcPct val="100000"/>
              </a:lnSpc>
              <a:spcBef>
                <a:spcPts val="285"/>
              </a:spcBef>
            </a:pPr>
            <a:r>
              <a:rPr sz="1400" b="1" spc="-2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LANGKAH </a:t>
            </a:r>
            <a:r>
              <a:rPr sz="1400" b="1" spc="-120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1 </a:t>
            </a:r>
            <a:r>
              <a:rPr sz="1400" b="1" spc="20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(SAMBUNGAN)</a:t>
            </a:r>
            <a:endParaRPr sz="1400">
              <a:latin typeface="Lucida Sans" panose="020B0602030504020204"/>
              <a:cs typeface="Lucida Sans" panose="020B0602030504020204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3124200" y="1524000"/>
            <a:ext cx="2178050" cy="1357630"/>
          </a:xfrm>
          <a:custGeom>
            <a:avLst/>
            <a:gdLst/>
            <a:ahLst/>
            <a:cxnLst/>
            <a:rect l="l" t="t" r="r" b="b"/>
            <a:pathLst>
              <a:path w="2178050" h="1357630">
                <a:moveTo>
                  <a:pt x="0" y="879982"/>
                </a:moveTo>
                <a:lnTo>
                  <a:pt x="1963547" y="0"/>
                </a:lnTo>
                <a:lnTo>
                  <a:pt x="2177542" y="477519"/>
                </a:lnTo>
                <a:lnTo>
                  <a:pt x="213868" y="1357376"/>
                </a:lnTo>
                <a:lnTo>
                  <a:pt x="0" y="879982"/>
                </a:lnTo>
                <a:close/>
              </a:path>
            </a:pathLst>
          </a:custGeom>
          <a:solidFill>
            <a:schemeClr val="bg1"/>
          </a:solidFill>
          <a:ln w="9525">
            <a:solidFill>
              <a:schemeClr val="bg1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3581400" y="1826975"/>
            <a:ext cx="1231011" cy="68762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9" name="object 2"/>
          <p:cNvSpPr txBox="1"/>
          <p:nvPr/>
        </p:nvSpPr>
        <p:spPr>
          <a:xfrm>
            <a:off x="285241" y="44704"/>
            <a:ext cx="9420098" cy="846386"/>
          </a:xfrm>
          <a:prstGeom prst="rect">
            <a:avLst/>
          </a:prstGeom>
          <a:effectLst/>
        </p:spPr>
        <p:txBody>
          <a:bodyPr vert="horz" wrap="square" lIns="0" tIns="12700" rIns="0" bIns="0" rtlCol="0" anchor="t" anchorCtr="0">
            <a:sp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anose="02040502050405020303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l">
              <a:lnSpc>
                <a:spcPts val="4225"/>
              </a:lnSpc>
              <a:spcBef>
                <a:spcPts val="100"/>
              </a:spcBef>
              <a:buFont typeface="Georgia" panose="02040502050405020303" pitchFamily="18" charset="0"/>
              <a:buNone/>
            </a:pPr>
            <a:r>
              <a:rPr lang="sv-SE" spc="-300" dirty="0" smtClean="0"/>
              <a:t>Pengumpulan Data ABT</a:t>
            </a:r>
            <a:endParaRPr lang="sv-SE" spc="-300" dirty="0" smtClean="0"/>
          </a:p>
          <a:p>
            <a:pPr marL="22860" indent="0" algn="l">
              <a:lnSpc>
                <a:spcPts val="2305"/>
              </a:lnSpc>
              <a:buFont typeface="Georgia" panose="02040502050405020303" pitchFamily="18" charset="0"/>
              <a:buNone/>
            </a:pPr>
            <a:r>
              <a:rPr lang="sv-SE" sz="2000" spc="-15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 Black" panose="020B0A04020102020204" pitchFamily="34" charset="0"/>
              </a:rPr>
              <a:t>Templat kolum Asal – </a:t>
            </a:r>
            <a:r>
              <a:rPr lang="sv-SE" sz="2000" spc="-15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Langkah-Langkah Mengisi Data Ke Dalam Templat</a:t>
            </a:r>
            <a:endParaRPr lang="sv-SE" sz="2000" spc="-150" dirty="0">
              <a:solidFill>
                <a:schemeClr val="accent1"/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0" y="1127760"/>
            <a:ext cx="9906000" cy="640080"/>
          </a:xfrm>
          <a:custGeom>
            <a:avLst/>
            <a:gdLst/>
            <a:ahLst/>
            <a:cxnLst/>
            <a:rect l="l" t="t" r="r" b="b"/>
            <a:pathLst>
              <a:path w="9906000" h="640080">
                <a:moveTo>
                  <a:pt x="0" y="0"/>
                </a:moveTo>
                <a:lnTo>
                  <a:pt x="0" y="640079"/>
                </a:lnTo>
                <a:lnTo>
                  <a:pt x="9905999" y="640079"/>
                </a:lnTo>
                <a:lnTo>
                  <a:pt x="9905999" y="0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50673" y="990980"/>
            <a:ext cx="365760" cy="365760"/>
          </a:xfrm>
          <a:custGeom>
            <a:avLst/>
            <a:gdLst/>
            <a:ahLst/>
            <a:cxnLst/>
            <a:rect l="l" t="t" r="r" b="b"/>
            <a:pathLst>
              <a:path w="365759" h="365759">
                <a:moveTo>
                  <a:pt x="182880" y="0"/>
                </a:moveTo>
                <a:lnTo>
                  <a:pt x="134262" y="6535"/>
                </a:lnTo>
                <a:lnTo>
                  <a:pt x="90576" y="24976"/>
                </a:lnTo>
                <a:lnTo>
                  <a:pt x="53563" y="53578"/>
                </a:lnTo>
                <a:lnTo>
                  <a:pt x="24968" y="90593"/>
                </a:lnTo>
                <a:lnTo>
                  <a:pt x="6532" y="134276"/>
                </a:lnTo>
                <a:lnTo>
                  <a:pt x="0" y="182880"/>
                </a:lnTo>
                <a:lnTo>
                  <a:pt x="6532" y="231483"/>
                </a:lnTo>
                <a:lnTo>
                  <a:pt x="24968" y="275166"/>
                </a:lnTo>
                <a:lnTo>
                  <a:pt x="53563" y="312181"/>
                </a:lnTo>
                <a:lnTo>
                  <a:pt x="90576" y="340783"/>
                </a:lnTo>
                <a:lnTo>
                  <a:pt x="134262" y="359224"/>
                </a:lnTo>
                <a:lnTo>
                  <a:pt x="182880" y="365760"/>
                </a:lnTo>
                <a:lnTo>
                  <a:pt x="231497" y="359224"/>
                </a:lnTo>
                <a:lnTo>
                  <a:pt x="275183" y="340783"/>
                </a:lnTo>
                <a:lnTo>
                  <a:pt x="312196" y="312181"/>
                </a:lnTo>
                <a:lnTo>
                  <a:pt x="340791" y="275166"/>
                </a:lnTo>
                <a:lnTo>
                  <a:pt x="359227" y="231483"/>
                </a:lnTo>
                <a:lnTo>
                  <a:pt x="365759" y="182880"/>
                </a:lnTo>
                <a:lnTo>
                  <a:pt x="359227" y="134276"/>
                </a:lnTo>
                <a:lnTo>
                  <a:pt x="340791" y="90593"/>
                </a:lnTo>
                <a:lnTo>
                  <a:pt x="312196" y="53578"/>
                </a:lnTo>
                <a:lnTo>
                  <a:pt x="275183" y="24976"/>
                </a:lnTo>
                <a:lnTo>
                  <a:pt x="231497" y="6535"/>
                </a:lnTo>
                <a:lnTo>
                  <a:pt x="182880" y="0"/>
                </a:lnTo>
                <a:close/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50673" y="990980"/>
            <a:ext cx="365760" cy="365760"/>
          </a:xfrm>
          <a:custGeom>
            <a:avLst/>
            <a:gdLst/>
            <a:ahLst/>
            <a:cxnLst/>
            <a:rect l="l" t="t" r="r" b="b"/>
            <a:pathLst>
              <a:path w="365759" h="365759">
                <a:moveTo>
                  <a:pt x="0" y="182880"/>
                </a:moveTo>
                <a:lnTo>
                  <a:pt x="6532" y="134276"/>
                </a:lnTo>
                <a:lnTo>
                  <a:pt x="24968" y="90593"/>
                </a:lnTo>
                <a:lnTo>
                  <a:pt x="53563" y="53578"/>
                </a:lnTo>
                <a:lnTo>
                  <a:pt x="90576" y="24976"/>
                </a:lnTo>
                <a:lnTo>
                  <a:pt x="134262" y="6535"/>
                </a:lnTo>
                <a:lnTo>
                  <a:pt x="182880" y="0"/>
                </a:lnTo>
                <a:lnTo>
                  <a:pt x="231497" y="6535"/>
                </a:lnTo>
                <a:lnTo>
                  <a:pt x="275183" y="24976"/>
                </a:lnTo>
                <a:lnTo>
                  <a:pt x="312196" y="53578"/>
                </a:lnTo>
                <a:lnTo>
                  <a:pt x="340791" y="90593"/>
                </a:lnTo>
                <a:lnTo>
                  <a:pt x="359227" y="134276"/>
                </a:lnTo>
                <a:lnTo>
                  <a:pt x="365759" y="182880"/>
                </a:lnTo>
                <a:lnTo>
                  <a:pt x="359227" y="231483"/>
                </a:lnTo>
                <a:lnTo>
                  <a:pt x="340791" y="275166"/>
                </a:lnTo>
                <a:lnTo>
                  <a:pt x="312196" y="312181"/>
                </a:lnTo>
                <a:lnTo>
                  <a:pt x="275183" y="340783"/>
                </a:lnTo>
                <a:lnTo>
                  <a:pt x="231497" y="359224"/>
                </a:lnTo>
                <a:lnTo>
                  <a:pt x="182880" y="365760"/>
                </a:lnTo>
                <a:lnTo>
                  <a:pt x="134262" y="359224"/>
                </a:lnTo>
                <a:lnTo>
                  <a:pt x="90576" y="340783"/>
                </a:lnTo>
                <a:lnTo>
                  <a:pt x="53563" y="312181"/>
                </a:lnTo>
                <a:lnTo>
                  <a:pt x="24968" y="275166"/>
                </a:lnTo>
                <a:lnTo>
                  <a:pt x="6532" y="231483"/>
                </a:lnTo>
                <a:lnTo>
                  <a:pt x="0" y="182880"/>
                </a:lnTo>
                <a:close/>
              </a:path>
            </a:pathLst>
          </a:custGeom>
          <a:ln w="9906">
            <a:solidFill>
              <a:srgbClr val="001F5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154939" y="1069196"/>
            <a:ext cx="9673590" cy="45480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1940"/>
              </a:lnSpc>
              <a:spcBef>
                <a:spcPts val="100"/>
              </a:spcBef>
            </a:pPr>
            <a:r>
              <a:rPr sz="1800" b="1" dirty="0" smtClean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3</a:t>
            </a:r>
            <a:endParaRPr sz="1800" dirty="0" smtClean="0">
              <a:latin typeface="Calibri" panose="020F0502020204030204"/>
              <a:cs typeface="Calibri" panose="020F0502020204030204"/>
            </a:endParaRPr>
          </a:p>
          <a:p>
            <a:pPr marL="406400">
              <a:lnSpc>
                <a:spcPts val="1460"/>
              </a:lnSpc>
              <a:tabLst>
                <a:tab pos="517525" algn="l"/>
              </a:tabLst>
            </a:pPr>
            <a:r>
              <a:rPr lang="en-MY" sz="1400" b="1" spc="-55" dirty="0" err="1">
                <a:latin typeface="Lucida Sans" panose="020B0602030504020204"/>
                <a:cs typeface="Lucida Sans" panose="020B0602030504020204"/>
              </a:rPr>
              <a:t>Menentukan</a:t>
            </a:r>
            <a:r>
              <a:rPr lang="en-MY" sz="1400" b="1" spc="-55" dirty="0">
                <a:latin typeface="Lucida Sans" panose="020B0602030504020204"/>
                <a:cs typeface="Lucida Sans" panose="020B0602030504020204"/>
              </a:rPr>
              <a:t> </a:t>
            </a:r>
            <a:r>
              <a:rPr lang="en-MY" sz="1600" u="sng" spc="-70" dirty="0" err="1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sumber</a:t>
            </a:r>
            <a:r>
              <a:rPr lang="en-MY" sz="1600" u="sng" spc="305" dirty="0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 </a:t>
            </a:r>
            <a:r>
              <a:rPr lang="en-MY" sz="1600" u="sng" spc="-90" dirty="0" err="1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rujukan</a:t>
            </a:r>
            <a:r>
              <a:rPr lang="en-MY" sz="1600" u="sng" spc="-90" dirty="0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 </a:t>
            </a:r>
            <a:r>
              <a:rPr lang="en-MY" sz="1600" u="sng" spc="-65" dirty="0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lain </a:t>
            </a:r>
            <a:r>
              <a:rPr lang="en-MY" sz="1400" b="1" spc="-65" dirty="0" err="1">
                <a:latin typeface="Lucida Sans" panose="020B0602030504020204"/>
                <a:cs typeface="Lucida Sans" panose="020B0602030504020204"/>
              </a:rPr>
              <a:t>dan</a:t>
            </a:r>
            <a:r>
              <a:rPr lang="en-MY" sz="1400" b="1" spc="-65" dirty="0">
                <a:latin typeface="Lucida Sans" panose="020B0602030504020204"/>
                <a:cs typeface="Lucida Sans" panose="020B0602030504020204"/>
              </a:rPr>
              <a:t> </a:t>
            </a:r>
            <a:r>
              <a:rPr lang="en-MY" sz="1400" b="1" spc="-65" dirty="0" err="1">
                <a:latin typeface="Lucida Sans" panose="020B0602030504020204"/>
                <a:cs typeface="Lucida Sans" panose="020B0602030504020204"/>
              </a:rPr>
              <a:t>mengisi</a:t>
            </a:r>
            <a:r>
              <a:rPr lang="en-MY" sz="1400" b="1" spc="-65" dirty="0">
                <a:latin typeface="Lucida Sans" panose="020B0602030504020204"/>
                <a:cs typeface="Lucida Sans" panose="020B0602030504020204"/>
              </a:rPr>
              <a:t> </a:t>
            </a:r>
            <a:r>
              <a:rPr lang="en-MY" sz="1400" b="1" spc="-55" dirty="0" err="1">
                <a:latin typeface="Lucida Sans" panose="020B0602030504020204"/>
                <a:cs typeface="Lucida Sans" panose="020B0602030504020204"/>
              </a:rPr>
              <a:t>maklumat</a:t>
            </a:r>
            <a:r>
              <a:rPr lang="en-MY" sz="1400" b="1" spc="-55" dirty="0">
                <a:latin typeface="Lucida Sans" panose="020B0602030504020204"/>
                <a:cs typeface="Lucida Sans" panose="020B0602030504020204"/>
              </a:rPr>
              <a:t> </a:t>
            </a:r>
            <a:r>
              <a:rPr lang="en-MY" sz="1400" b="1" spc="-105" dirty="0" err="1">
                <a:latin typeface="Lucida Sans" panose="020B0602030504020204"/>
                <a:cs typeface="Lucida Sans" panose="020B0602030504020204"/>
              </a:rPr>
              <a:t>ke</a:t>
            </a:r>
            <a:r>
              <a:rPr lang="en-MY" sz="1400" b="1" spc="-105" dirty="0">
                <a:latin typeface="Lucida Sans" panose="020B0602030504020204"/>
                <a:cs typeface="Lucida Sans" panose="020B0602030504020204"/>
              </a:rPr>
              <a:t> </a:t>
            </a:r>
            <a:r>
              <a:rPr lang="en-MY" sz="1400" b="1" spc="-60" dirty="0" err="1">
                <a:latin typeface="Lucida Sans" panose="020B0602030504020204"/>
                <a:cs typeface="Lucida Sans" panose="020B0602030504020204"/>
              </a:rPr>
              <a:t>dalam</a:t>
            </a:r>
            <a:r>
              <a:rPr lang="en-MY" sz="1400" b="1" spc="125" dirty="0">
                <a:latin typeface="Lucida Sans" panose="020B0602030504020204"/>
                <a:cs typeface="Lucida Sans" panose="020B0602030504020204"/>
              </a:rPr>
              <a:t> </a:t>
            </a:r>
            <a:r>
              <a:rPr lang="en-MY" sz="1400" b="1" spc="-50" dirty="0">
                <a:latin typeface="Lucida Sans" panose="020B0602030504020204"/>
                <a:cs typeface="Lucida Sans" panose="020B0602030504020204"/>
              </a:rPr>
              <a:t>tab </a:t>
            </a:r>
            <a:r>
              <a:rPr lang="en-MY" sz="1600" u="sng" spc="-30" dirty="0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ABT </a:t>
            </a:r>
            <a:r>
              <a:rPr lang="en-MY" sz="1600" u="sng" spc="-55" dirty="0" err="1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Hasil</a:t>
            </a:r>
            <a:r>
              <a:rPr lang="en-MY" sz="1600" u="sng" spc="-55" dirty="0">
                <a:latin typeface="Arial Black" panose="020B0A04020102020204" pitchFamily="34" charset="0"/>
                <a:cs typeface="Lucida Sans" panose="020B0602030504020204"/>
              </a:rPr>
              <a:t> </a:t>
            </a:r>
            <a:r>
              <a:rPr lang="en-MY" sz="1400" b="1" spc="-55" dirty="0" err="1">
                <a:latin typeface="Lucida Sans" panose="020B0602030504020204"/>
                <a:cs typeface="Lucida Sans" panose="020B0602030504020204"/>
              </a:rPr>
              <a:t>dan</a:t>
            </a:r>
            <a:r>
              <a:rPr lang="en-MY" sz="1400" b="1" spc="-55" dirty="0">
                <a:latin typeface="Lucida Sans" panose="020B0602030504020204"/>
                <a:cs typeface="Lucida Sans" panose="020B0602030504020204"/>
              </a:rPr>
              <a:t> </a:t>
            </a:r>
            <a:r>
              <a:rPr lang="en-MY" sz="1400" b="1" spc="-30" dirty="0">
                <a:latin typeface="Lucida Sans" panose="020B0602030504020204"/>
                <a:cs typeface="Lucida Sans" panose="020B0602030504020204"/>
              </a:rPr>
              <a:t>ABT </a:t>
            </a:r>
            <a:r>
              <a:rPr lang="en-MY" sz="1400" b="1" spc="-45" dirty="0">
                <a:latin typeface="Lucida Sans" panose="020B0602030504020204"/>
                <a:cs typeface="Lucida Sans" panose="020B0602030504020204"/>
              </a:rPr>
              <a:t>lain-</a:t>
            </a:r>
            <a:r>
              <a:rPr lang="en-MY" sz="1400" b="1" spc="-75" dirty="0">
                <a:latin typeface="Lucida Sans" panose="020B0602030504020204"/>
                <a:cs typeface="Lucida Sans" panose="020B0602030504020204"/>
              </a:rPr>
              <a:t> </a:t>
            </a:r>
            <a:r>
              <a:rPr lang="en-MY" sz="1400" b="1" spc="-65" dirty="0">
                <a:latin typeface="Lucida Sans" panose="020B0602030504020204"/>
                <a:cs typeface="Lucida Sans" panose="020B0602030504020204"/>
              </a:rPr>
              <a:t>lain</a:t>
            </a:r>
            <a:r>
              <a:rPr lang="en-MY" sz="1400" b="1" spc="-70" dirty="0">
                <a:latin typeface="Lucida Sans" panose="020B0602030504020204"/>
                <a:cs typeface="Lucida Sans" panose="020B0602030504020204"/>
              </a:rPr>
              <a:t> </a:t>
            </a:r>
            <a:endParaRPr lang="en-MY" sz="1400" dirty="0">
              <a:latin typeface="Lucida Sans" panose="020B0602030504020204"/>
              <a:cs typeface="Lucida Sans" panose="020B0602030504020204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228600" y="2459693"/>
            <a:ext cx="2630424" cy="3387907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261365" y="3506723"/>
            <a:ext cx="2538984" cy="130683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274700" y="2472308"/>
            <a:ext cx="2545080" cy="331622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274700" y="2472308"/>
            <a:ext cx="2545080" cy="3316604"/>
          </a:xfrm>
          <a:custGeom>
            <a:avLst/>
            <a:gdLst/>
            <a:ahLst/>
            <a:cxnLst/>
            <a:rect l="l" t="t" r="r" b="b"/>
            <a:pathLst>
              <a:path w="2545080" h="3316604">
                <a:moveTo>
                  <a:pt x="0" y="254507"/>
                </a:moveTo>
                <a:lnTo>
                  <a:pt x="4100" y="208752"/>
                </a:lnTo>
                <a:lnTo>
                  <a:pt x="15922" y="165690"/>
                </a:lnTo>
                <a:lnTo>
                  <a:pt x="34747" y="126040"/>
                </a:lnTo>
                <a:lnTo>
                  <a:pt x="59856" y="90520"/>
                </a:lnTo>
                <a:lnTo>
                  <a:pt x="90530" y="59847"/>
                </a:lnTo>
                <a:lnTo>
                  <a:pt x="126051" y="34741"/>
                </a:lnTo>
                <a:lnTo>
                  <a:pt x="165700" y="15919"/>
                </a:lnTo>
                <a:lnTo>
                  <a:pt x="208759" y="4099"/>
                </a:lnTo>
                <a:lnTo>
                  <a:pt x="254508" y="0"/>
                </a:lnTo>
                <a:lnTo>
                  <a:pt x="2290572" y="0"/>
                </a:lnTo>
                <a:lnTo>
                  <a:pt x="2336327" y="4099"/>
                </a:lnTo>
                <a:lnTo>
                  <a:pt x="2379389" y="15919"/>
                </a:lnTo>
                <a:lnTo>
                  <a:pt x="2419039" y="34741"/>
                </a:lnTo>
                <a:lnTo>
                  <a:pt x="2454559" y="59847"/>
                </a:lnTo>
                <a:lnTo>
                  <a:pt x="2485232" y="90520"/>
                </a:lnTo>
                <a:lnTo>
                  <a:pt x="2510338" y="126040"/>
                </a:lnTo>
                <a:lnTo>
                  <a:pt x="2529160" y="165690"/>
                </a:lnTo>
                <a:lnTo>
                  <a:pt x="2540980" y="208752"/>
                </a:lnTo>
                <a:lnTo>
                  <a:pt x="2545080" y="254507"/>
                </a:lnTo>
                <a:lnTo>
                  <a:pt x="2545080" y="3061716"/>
                </a:lnTo>
                <a:lnTo>
                  <a:pt x="2540980" y="3107464"/>
                </a:lnTo>
                <a:lnTo>
                  <a:pt x="2529160" y="3150523"/>
                </a:lnTo>
                <a:lnTo>
                  <a:pt x="2510338" y="3190172"/>
                </a:lnTo>
                <a:lnTo>
                  <a:pt x="2485232" y="3225693"/>
                </a:lnTo>
                <a:lnTo>
                  <a:pt x="2454559" y="3256367"/>
                </a:lnTo>
                <a:lnTo>
                  <a:pt x="2419039" y="3281476"/>
                </a:lnTo>
                <a:lnTo>
                  <a:pt x="2379389" y="3300301"/>
                </a:lnTo>
                <a:lnTo>
                  <a:pt x="2336327" y="3312123"/>
                </a:lnTo>
                <a:lnTo>
                  <a:pt x="2290572" y="3316224"/>
                </a:lnTo>
                <a:lnTo>
                  <a:pt x="254508" y="3316224"/>
                </a:lnTo>
                <a:lnTo>
                  <a:pt x="208759" y="3312123"/>
                </a:lnTo>
                <a:lnTo>
                  <a:pt x="165700" y="3300301"/>
                </a:lnTo>
                <a:lnTo>
                  <a:pt x="126051" y="3281476"/>
                </a:lnTo>
                <a:lnTo>
                  <a:pt x="90530" y="3256367"/>
                </a:lnTo>
                <a:lnTo>
                  <a:pt x="59856" y="3225693"/>
                </a:lnTo>
                <a:lnTo>
                  <a:pt x="34747" y="3190172"/>
                </a:lnTo>
                <a:lnTo>
                  <a:pt x="15922" y="3150523"/>
                </a:lnTo>
                <a:lnTo>
                  <a:pt x="4100" y="3107464"/>
                </a:lnTo>
                <a:lnTo>
                  <a:pt x="0" y="3061716"/>
                </a:lnTo>
                <a:lnTo>
                  <a:pt x="0" y="254507"/>
                </a:lnTo>
                <a:close/>
              </a:path>
            </a:pathLst>
          </a:custGeom>
          <a:ln w="990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304800" y="3554476"/>
            <a:ext cx="2477009" cy="1982979"/>
          </a:xfrm>
          <a:prstGeom prst="rect">
            <a:avLst/>
          </a:prstGeom>
        </p:spPr>
        <p:txBody>
          <a:bodyPr vert="horz" wrap="square" lIns="0" tIns="29845" rIns="0" bIns="0" rtlCol="0">
            <a:spAutoFit/>
          </a:bodyPr>
          <a:lstStyle/>
          <a:p>
            <a:pPr marL="12700" marR="5080">
              <a:lnSpc>
                <a:spcPct val="91000"/>
              </a:lnSpc>
              <a:spcBef>
                <a:spcPts val="235"/>
              </a:spcBef>
            </a:pPr>
            <a:r>
              <a:rPr sz="1600" spc="-25" dirty="0">
                <a:latin typeface="Arial" panose="020B0604020202020204"/>
                <a:cs typeface="Arial" panose="020B0604020202020204"/>
              </a:rPr>
              <a:t>Bagi </a:t>
            </a:r>
            <a:r>
              <a:rPr sz="1600" b="1" spc="-150" dirty="0">
                <a:latin typeface="Lucida Sans" panose="020B0602030504020204"/>
                <a:cs typeface="Lucida Sans" panose="020B0602030504020204"/>
              </a:rPr>
              <a:t>Tab </a:t>
            </a:r>
            <a:r>
              <a:rPr sz="1600" b="1" spc="-25" dirty="0">
                <a:latin typeface="Lucida Sans" panose="020B0602030504020204"/>
                <a:cs typeface="Lucida Sans" panose="020B0602030504020204"/>
              </a:rPr>
              <a:t>ABT </a:t>
            </a:r>
            <a:r>
              <a:rPr sz="1600" b="1" spc="-35" dirty="0">
                <a:latin typeface="Lucida Sans" panose="020B0602030504020204"/>
                <a:cs typeface="Lucida Sans" panose="020B0602030504020204"/>
              </a:rPr>
              <a:t>Lain-lain</a:t>
            </a:r>
            <a:r>
              <a:rPr sz="1600" spc="-35" dirty="0">
                <a:latin typeface="Arial" panose="020B0604020202020204"/>
                <a:cs typeface="Arial" panose="020B0604020202020204"/>
              </a:rPr>
              <a:t>, </a:t>
            </a:r>
            <a:r>
              <a:rPr sz="1600" spc="-15" dirty="0">
                <a:latin typeface="Arial" panose="020B0604020202020204"/>
                <a:cs typeface="Arial" panose="020B0604020202020204"/>
              </a:rPr>
              <a:t>isikan  </a:t>
            </a:r>
            <a:r>
              <a:rPr sz="1600" spc="5" dirty="0">
                <a:latin typeface="Arial" panose="020B0604020202020204"/>
                <a:cs typeface="Arial" panose="020B0604020202020204"/>
              </a:rPr>
              <a:t>maklumat berikut </a:t>
            </a:r>
            <a:r>
              <a:rPr sz="1600" spc="-15" dirty="0">
                <a:latin typeface="Arial" panose="020B0604020202020204"/>
                <a:cs typeface="Arial" panose="020B0604020202020204"/>
              </a:rPr>
              <a:t>ke dalam </a:t>
            </a:r>
            <a:r>
              <a:rPr sz="1600" spc="5" dirty="0">
                <a:latin typeface="Arial" panose="020B0604020202020204"/>
                <a:cs typeface="Arial" panose="020B0604020202020204"/>
              </a:rPr>
              <a:t>kolum  </a:t>
            </a:r>
            <a:r>
              <a:rPr sz="1600" spc="-25" dirty="0">
                <a:latin typeface="Arial" panose="020B0604020202020204"/>
                <a:cs typeface="Arial" panose="020B0604020202020204"/>
              </a:rPr>
              <a:t>yang </a:t>
            </a:r>
            <a:r>
              <a:rPr sz="1600" spc="-20" dirty="0">
                <a:latin typeface="Arial" panose="020B0604020202020204"/>
                <a:cs typeface="Arial" panose="020B0604020202020204"/>
              </a:rPr>
              <a:t>berkenaan</a:t>
            </a:r>
            <a:r>
              <a:rPr sz="1600" spc="15" dirty="0">
                <a:latin typeface="Arial" panose="020B0604020202020204"/>
                <a:cs typeface="Arial" panose="020B0604020202020204"/>
              </a:rPr>
              <a:t> </a:t>
            </a:r>
            <a:r>
              <a:rPr sz="1600" dirty="0">
                <a:latin typeface="Arial" panose="020B0604020202020204"/>
                <a:cs typeface="Arial" panose="020B0604020202020204"/>
              </a:rPr>
              <a:t>:</a:t>
            </a:r>
            <a:endParaRPr sz="1600" dirty="0">
              <a:latin typeface="Arial" panose="020B0604020202020204"/>
              <a:cs typeface="Arial" panose="020B0604020202020204"/>
            </a:endParaRPr>
          </a:p>
          <a:p>
            <a:pPr marL="127000" indent="-114300">
              <a:lnSpc>
                <a:spcPct val="100000"/>
              </a:lnSpc>
              <a:spcBef>
                <a:spcPts val="345"/>
              </a:spcBef>
              <a:buFont typeface="Arial" panose="020B0604020202020204"/>
              <a:buChar char="•"/>
              <a:tabLst>
                <a:tab pos="127000" algn="l"/>
              </a:tabLst>
            </a:pPr>
            <a:r>
              <a:rPr sz="1600" b="1" spc="-25" dirty="0">
                <a:latin typeface="Lucida Sans" panose="020B0602030504020204"/>
                <a:cs typeface="Lucida Sans" panose="020B0602030504020204"/>
              </a:rPr>
              <a:t>Nama </a:t>
            </a:r>
            <a:r>
              <a:rPr sz="1600" b="1" spc="-55" dirty="0">
                <a:latin typeface="Lucida Sans" panose="020B0602030504020204"/>
                <a:cs typeface="Lucida Sans" panose="020B0602030504020204"/>
              </a:rPr>
              <a:t>Penerima </a:t>
            </a:r>
            <a:r>
              <a:rPr sz="1600" b="1" spc="-125" dirty="0">
                <a:latin typeface="Lucida Sans" panose="020B0602030504020204"/>
                <a:cs typeface="Lucida Sans" panose="020B0602030504020204"/>
              </a:rPr>
              <a:t>/</a:t>
            </a:r>
            <a:r>
              <a:rPr sz="1600" b="1" spc="-120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spc="-60" dirty="0">
                <a:latin typeface="Lucida Sans" panose="020B0602030504020204"/>
                <a:cs typeface="Lucida Sans" panose="020B0602030504020204"/>
              </a:rPr>
              <a:t>Kontraktor</a:t>
            </a:r>
            <a:endParaRPr sz="1600" dirty="0">
              <a:latin typeface="Lucida Sans" panose="020B0602030504020204"/>
              <a:cs typeface="Lucida Sans" panose="020B0602030504020204"/>
            </a:endParaRPr>
          </a:p>
          <a:p>
            <a:pPr marL="127000" marR="392430" indent="-114300">
              <a:lnSpc>
                <a:spcPts val="1280"/>
              </a:lnSpc>
              <a:spcBef>
                <a:spcPts val="230"/>
              </a:spcBef>
              <a:buFont typeface="Arial" panose="020B0604020202020204"/>
              <a:buChar char="•"/>
              <a:tabLst>
                <a:tab pos="127000" algn="l"/>
              </a:tabLst>
            </a:pPr>
            <a:r>
              <a:rPr sz="1600" b="1" spc="-15" dirty="0">
                <a:latin typeface="Lucida Sans" panose="020B0602030504020204"/>
                <a:cs typeface="Lucida Sans" panose="020B0602030504020204"/>
              </a:rPr>
              <a:t>No </a:t>
            </a:r>
            <a:r>
              <a:rPr sz="1600" b="1" spc="-55" dirty="0">
                <a:latin typeface="Lucida Sans" panose="020B0602030504020204"/>
                <a:cs typeface="Lucida Sans" panose="020B0602030504020204"/>
              </a:rPr>
              <a:t>Kad Pengenalan </a:t>
            </a:r>
            <a:r>
              <a:rPr sz="1600" b="1" spc="-125" dirty="0">
                <a:latin typeface="Lucida Sans" panose="020B0602030504020204"/>
                <a:cs typeface="Lucida Sans" panose="020B0602030504020204"/>
              </a:rPr>
              <a:t>/ </a:t>
            </a:r>
            <a:r>
              <a:rPr sz="1600" b="1" spc="-15" dirty="0">
                <a:latin typeface="Lucida Sans" panose="020B0602030504020204"/>
                <a:cs typeface="Lucida Sans" panose="020B0602030504020204"/>
              </a:rPr>
              <a:t>No  </a:t>
            </a:r>
            <a:r>
              <a:rPr sz="1600" b="1" spc="-60" dirty="0">
                <a:latin typeface="Lucida Sans" panose="020B0602030504020204"/>
                <a:cs typeface="Lucida Sans" panose="020B0602030504020204"/>
              </a:rPr>
              <a:t>Pendaftaran </a:t>
            </a:r>
            <a:r>
              <a:rPr sz="1600" b="1" spc="-50" dirty="0">
                <a:latin typeface="Lucida Sans" panose="020B0602030504020204"/>
                <a:cs typeface="Lucida Sans" panose="020B0602030504020204"/>
              </a:rPr>
              <a:t>Syarikat</a:t>
            </a:r>
            <a:endParaRPr sz="1600" dirty="0">
              <a:latin typeface="Lucida Sans" panose="020B0602030504020204"/>
              <a:cs typeface="Lucida Sans" panose="020B0602030504020204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25374" y="2209800"/>
            <a:ext cx="1503680" cy="251992"/>
          </a:xfrm>
          <a:prstGeom prst="rect">
            <a:avLst/>
          </a:prstGeom>
          <a:solidFill>
            <a:srgbClr val="6F2F9F"/>
          </a:solidFill>
        </p:spPr>
        <p:txBody>
          <a:bodyPr vert="horz" wrap="square" lIns="0" tIns="36195" rIns="0" bIns="0" rtlCol="0">
            <a:spAutoFit/>
          </a:bodyPr>
          <a:lstStyle/>
          <a:p>
            <a:pPr marL="237490">
              <a:lnSpc>
                <a:spcPct val="100000"/>
              </a:lnSpc>
              <a:spcBef>
                <a:spcPts val="285"/>
              </a:spcBef>
            </a:pPr>
            <a:r>
              <a:rPr sz="1400" b="1" spc="-2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LANGKAH</a:t>
            </a:r>
            <a:r>
              <a:rPr sz="1400" b="1" spc="-6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 </a:t>
            </a:r>
            <a:r>
              <a:rPr lang="en-MY" sz="1400" b="1" spc="-120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2</a:t>
            </a:r>
            <a:endParaRPr sz="1400" dirty="0">
              <a:latin typeface="Lucida Sans" panose="020B0602030504020204"/>
              <a:cs typeface="Lucida Sans" panose="020B0602030504020204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3154679" y="2209800"/>
            <a:ext cx="3121151" cy="42672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6377178" y="2230501"/>
            <a:ext cx="3254502" cy="424649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2225929" y="1828800"/>
            <a:ext cx="2178050" cy="1357630"/>
          </a:xfrm>
          <a:custGeom>
            <a:avLst/>
            <a:gdLst/>
            <a:ahLst/>
            <a:cxnLst/>
            <a:rect l="l" t="t" r="r" b="b"/>
            <a:pathLst>
              <a:path w="2178050" h="1357629">
                <a:moveTo>
                  <a:pt x="0" y="879856"/>
                </a:moveTo>
                <a:lnTo>
                  <a:pt x="1963546" y="0"/>
                </a:lnTo>
                <a:lnTo>
                  <a:pt x="2177542" y="477393"/>
                </a:lnTo>
                <a:lnTo>
                  <a:pt x="213994" y="1357376"/>
                </a:lnTo>
                <a:lnTo>
                  <a:pt x="0" y="879856"/>
                </a:lnTo>
                <a:close/>
              </a:path>
            </a:pathLst>
          </a:custGeom>
          <a:solidFill>
            <a:schemeClr val="bg1"/>
          </a:solidFill>
          <a:ln w="9525">
            <a:solidFill>
              <a:schemeClr val="bg1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2461641" y="2286000"/>
            <a:ext cx="1129030" cy="584200"/>
          </a:xfrm>
          <a:custGeom>
            <a:avLst/>
            <a:gdLst/>
            <a:ahLst/>
            <a:cxnLst/>
            <a:rect l="l" t="t" r="r" b="b"/>
            <a:pathLst>
              <a:path w="1129029" h="584200">
                <a:moveTo>
                  <a:pt x="73890" y="486029"/>
                </a:moveTo>
                <a:lnTo>
                  <a:pt x="43560" y="486029"/>
                </a:lnTo>
                <a:lnTo>
                  <a:pt x="87248" y="583692"/>
                </a:lnTo>
                <a:lnTo>
                  <a:pt x="112521" y="572389"/>
                </a:lnTo>
                <a:lnTo>
                  <a:pt x="73890" y="486029"/>
                </a:lnTo>
                <a:close/>
              </a:path>
              <a:path w="1129029" h="584200">
                <a:moveTo>
                  <a:pt x="94868" y="439674"/>
                </a:moveTo>
                <a:lnTo>
                  <a:pt x="0" y="482219"/>
                </a:lnTo>
                <a:lnTo>
                  <a:pt x="8635" y="501650"/>
                </a:lnTo>
                <a:lnTo>
                  <a:pt x="43560" y="486029"/>
                </a:lnTo>
                <a:lnTo>
                  <a:pt x="73890" y="486029"/>
                </a:lnTo>
                <a:lnTo>
                  <a:pt x="68833" y="474726"/>
                </a:lnTo>
                <a:lnTo>
                  <a:pt x="103631" y="459105"/>
                </a:lnTo>
                <a:lnTo>
                  <a:pt x="94868" y="439674"/>
                </a:lnTo>
                <a:close/>
              </a:path>
              <a:path w="1129029" h="584200">
                <a:moveTo>
                  <a:pt x="154050" y="413131"/>
                </a:moveTo>
                <a:lnTo>
                  <a:pt x="124206" y="426466"/>
                </a:lnTo>
                <a:lnTo>
                  <a:pt x="134492" y="562610"/>
                </a:lnTo>
                <a:lnTo>
                  <a:pt x="158369" y="551815"/>
                </a:lnTo>
                <a:lnTo>
                  <a:pt x="155828" y="522605"/>
                </a:lnTo>
                <a:lnTo>
                  <a:pt x="202183" y="501904"/>
                </a:lnTo>
                <a:lnTo>
                  <a:pt x="237695" y="501904"/>
                </a:lnTo>
                <a:lnTo>
                  <a:pt x="236618" y="500761"/>
                </a:lnTo>
                <a:lnTo>
                  <a:pt x="153796" y="500761"/>
                </a:lnTo>
                <a:lnTo>
                  <a:pt x="148844" y="443103"/>
                </a:lnTo>
                <a:lnTo>
                  <a:pt x="182291" y="443103"/>
                </a:lnTo>
                <a:lnTo>
                  <a:pt x="154050" y="413131"/>
                </a:lnTo>
                <a:close/>
              </a:path>
              <a:path w="1129029" h="584200">
                <a:moveTo>
                  <a:pt x="237695" y="501904"/>
                </a:moveTo>
                <a:lnTo>
                  <a:pt x="202183" y="501904"/>
                </a:lnTo>
                <a:lnTo>
                  <a:pt x="221995" y="523367"/>
                </a:lnTo>
                <a:lnTo>
                  <a:pt x="247269" y="512064"/>
                </a:lnTo>
                <a:lnTo>
                  <a:pt x="237695" y="501904"/>
                </a:lnTo>
                <a:close/>
              </a:path>
              <a:path w="1129029" h="584200">
                <a:moveTo>
                  <a:pt x="279019" y="360934"/>
                </a:moveTo>
                <a:lnTo>
                  <a:pt x="273938" y="361315"/>
                </a:lnTo>
                <a:lnTo>
                  <a:pt x="264032" y="364363"/>
                </a:lnTo>
                <a:lnTo>
                  <a:pt x="258571" y="366395"/>
                </a:lnTo>
                <a:lnTo>
                  <a:pt x="252856" y="369062"/>
                </a:lnTo>
                <a:lnTo>
                  <a:pt x="209041" y="388620"/>
                </a:lnTo>
                <a:lnTo>
                  <a:pt x="261492" y="505714"/>
                </a:lnTo>
                <a:lnTo>
                  <a:pt x="305181" y="486029"/>
                </a:lnTo>
                <a:lnTo>
                  <a:pt x="314521" y="481534"/>
                </a:lnTo>
                <a:lnTo>
                  <a:pt x="322183" y="477027"/>
                </a:lnTo>
                <a:lnTo>
                  <a:pt x="323398" y="476123"/>
                </a:lnTo>
                <a:lnTo>
                  <a:pt x="276986" y="476123"/>
                </a:lnTo>
                <a:lnTo>
                  <a:pt x="262508" y="443738"/>
                </a:lnTo>
                <a:lnTo>
                  <a:pt x="285622" y="433324"/>
                </a:lnTo>
                <a:lnTo>
                  <a:pt x="291972" y="431419"/>
                </a:lnTo>
                <a:lnTo>
                  <a:pt x="296036" y="431165"/>
                </a:lnTo>
                <a:lnTo>
                  <a:pt x="303021" y="430911"/>
                </a:lnTo>
                <a:lnTo>
                  <a:pt x="336535" y="430911"/>
                </a:lnTo>
                <a:lnTo>
                  <a:pt x="334390" y="426085"/>
                </a:lnTo>
                <a:lnTo>
                  <a:pt x="333933" y="425577"/>
                </a:lnTo>
                <a:lnTo>
                  <a:pt x="254381" y="425577"/>
                </a:lnTo>
                <a:lnTo>
                  <a:pt x="241045" y="395859"/>
                </a:lnTo>
                <a:lnTo>
                  <a:pt x="258063" y="388239"/>
                </a:lnTo>
                <a:lnTo>
                  <a:pt x="264159" y="385572"/>
                </a:lnTo>
                <a:lnTo>
                  <a:pt x="268858" y="384175"/>
                </a:lnTo>
                <a:lnTo>
                  <a:pt x="272288" y="384048"/>
                </a:lnTo>
                <a:lnTo>
                  <a:pt x="309918" y="384048"/>
                </a:lnTo>
                <a:lnTo>
                  <a:pt x="308356" y="380746"/>
                </a:lnTo>
                <a:lnTo>
                  <a:pt x="306450" y="376301"/>
                </a:lnTo>
                <a:lnTo>
                  <a:pt x="303656" y="372491"/>
                </a:lnTo>
                <a:lnTo>
                  <a:pt x="300227" y="369443"/>
                </a:lnTo>
                <a:lnTo>
                  <a:pt x="295782" y="365252"/>
                </a:lnTo>
                <a:lnTo>
                  <a:pt x="290321" y="362585"/>
                </a:lnTo>
                <a:lnTo>
                  <a:pt x="279019" y="360934"/>
                </a:lnTo>
                <a:close/>
              </a:path>
              <a:path w="1129029" h="584200">
                <a:moveTo>
                  <a:pt x="182291" y="443103"/>
                </a:moveTo>
                <a:lnTo>
                  <a:pt x="148844" y="443103"/>
                </a:lnTo>
                <a:lnTo>
                  <a:pt x="187325" y="485775"/>
                </a:lnTo>
                <a:lnTo>
                  <a:pt x="153796" y="500761"/>
                </a:lnTo>
                <a:lnTo>
                  <a:pt x="236618" y="500761"/>
                </a:lnTo>
                <a:lnTo>
                  <a:pt x="182291" y="443103"/>
                </a:lnTo>
                <a:close/>
              </a:path>
              <a:path w="1129029" h="584200">
                <a:moveTo>
                  <a:pt x="336535" y="430911"/>
                </a:moveTo>
                <a:lnTo>
                  <a:pt x="303021" y="430911"/>
                </a:lnTo>
                <a:lnTo>
                  <a:pt x="308228" y="434467"/>
                </a:lnTo>
                <a:lnTo>
                  <a:pt x="311403" y="441833"/>
                </a:lnTo>
                <a:lnTo>
                  <a:pt x="314706" y="448945"/>
                </a:lnTo>
                <a:lnTo>
                  <a:pt x="314070" y="454660"/>
                </a:lnTo>
                <a:lnTo>
                  <a:pt x="309752" y="459105"/>
                </a:lnTo>
                <a:lnTo>
                  <a:pt x="307213" y="461772"/>
                </a:lnTo>
                <a:lnTo>
                  <a:pt x="302006" y="464947"/>
                </a:lnTo>
                <a:lnTo>
                  <a:pt x="276986" y="476123"/>
                </a:lnTo>
                <a:lnTo>
                  <a:pt x="323398" y="476123"/>
                </a:lnTo>
                <a:lnTo>
                  <a:pt x="337311" y="460629"/>
                </a:lnTo>
                <a:lnTo>
                  <a:pt x="338581" y="457962"/>
                </a:lnTo>
                <a:lnTo>
                  <a:pt x="339344" y="455168"/>
                </a:lnTo>
                <a:lnTo>
                  <a:pt x="339978" y="452374"/>
                </a:lnTo>
                <a:lnTo>
                  <a:pt x="341121" y="445770"/>
                </a:lnTo>
                <a:lnTo>
                  <a:pt x="340232" y="439293"/>
                </a:lnTo>
                <a:lnTo>
                  <a:pt x="336535" y="430911"/>
                </a:lnTo>
                <a:close/>
              </a:path>
              <a:path w="1129029" h="584200">
                <a:moveTo>
                  <a:pt x="309918" y="384048"/>
                </a:moveTo>
                <a:lnTo>
                  <a:pt x="278129" y="384048"/>
                </a:lnTo>
                <a:lnTo>
                  <a:pt x="282320" y="387223"/>
                </a:lnTo>
                <a:lnTo>
                  <a:pt x="287527" y="398780"/>
                </a:lnTo>
                <a:lnTo>
                  <a:pt x="287781" y="403352"/>
                </a:lnTo>
                <a:lnTo>
                  <a:pt x="285876" y="407035"/>
                </a:lnTo>
                <a:lnTo>
                  <a:pt x="283971" y="410845"/>
                </a:lnTo>
                <a:lnTo>
                  <a:pt x="279272" y="414401"/>
                </a:lnTo>
                <a:lnTo>
                  <a:pt x="254381" y="425577"/>
                </a:lnTo>
                <a:lnTo>
                  <a:pt x="333933" y="425577"/>
                </a:lnTo>
                <a:lnTo>
                  <a:pt x="329819" y="421005"/>
                </a:lnTo>
                <a:lnTo>
                  <a:pt x="323722" y="417576"/>
                </a:lnTo>
                <a:lnTo>
                  <a:pt x="319155" y="415163"/>
                </a:lnTo>
                <a:lnTo>
                  <a:pt x="299719" y="415163"/>
                </a:lnTo>
                <a:lnTo>
                  <a:pt x="301751" y="413512"/>
                </a:lnTo>
                <a:lnTo>
                  <a:pt x="303783" y="411353"/>
                </a:lnTo>
                <a:lnTo>
                  <a:pt x="307594" y="405765"/>
                </a:lnTo>
                <a:lnTo>
                  <a:pt x="308863" y="403225"/>
                </a:lnTo>
                <a:lnTo>
                  <a:pt x="309498" y="401320"/>
                </a:lnTo>
                <a:lnTo>
                  <a:pt x="311022" y="397891"/>
                </a:lnTo>
                <a:lnTo>
                  <a:pt x="311531" y="393954"/>
                </a:lnTo>
                <a:lnTo>
                  <a:pt x="311022" y="389509"/>
                </a:lnTo>
                <a:lnTo>
                  <a:pt x="310769" y="386842"/>
                </a:lnTo>
                <a:lnTo>
                  <a:pt x="309918" y="384048"/>
                </a:lnTo>
                <a:close/>
              </a:path>
              <a:path w="1129029" h="584200">
                <a:moveTo>
                  <a:pt x="308990" y="413258"/>
                </a:moveTo>
                <a:lnTo>
                  <a:pt x="299719" y="415163"/>
                </a:lnTo>
                <a:lnTo>
                  <a:pt x="319155" y="415163"/>
                </a:lnTo>
                <a:lnTo>
                  <a:pt x="316991" y="414020"/>
                </a:lnTo>
                <a:lnTo>
                  <a:pt x="308990" y="413258"/>
                </a:lnTo>
                <a:close/>
              </a:path>
              <a:path w="1129029" h="584200">
                <a:moveTo>
                  <a:pt x="411352" y="297815"/>
                </a:moveTo>
                <a:lnTo>
                  <a:pt x="381507" y="311150"/>
                </a:lnTo>
                <a:lnTo>
                  <a:pt x="391667" y="447294"/>
                </a:lnTo>
                <a:lnTo>
                  <a:pt x="415670" y="436499"/>
                </a:lnTo>
                <a:lnTo>
                  <a:pt x="413131" y="407289"/>
                </a:lnTo>
                <a:lnTo>
                  <a:pt x="459485" y="386588"/>
                </a:lnTo>
                <a:lnTo>
                  <a:pt x="494883" y="386588"/>
                </a:lnTo>
                <a:lnTo>
                  <a:pt x="493808" y="385445"/>
                </a:lnTo>
                <a:lnTo>
                  <a:pt x="411098" y="385445"/>
                </a:lnTo>
                <a:lnTo>
                  <a:pt x="406145" y="327787"/>
                </a:lnTo>
                <a:lnTo>
                  <a:pt x="439555" y="327787"/>
                </a:lnTo>
                <a:lnTo>
                  <a:pt x="411352" y="297815"/>
                </a:lnTo>
                <a:close/>
              </a:path>
              <a:path w="1129029" h="584200">
                <a:moveTo>
                  <a:pt x="494883" y="386588"/>
                </a:moveTo>
                <a:lnTo>
                  <a:pt x="459485" y="386588"/>
                </a:lnTo>
                <a:lnTo>
                  <a:pt x="479170" y="408051"/>
                </a:lnTo>
                <a:lnTo>
                  <a:pt x="504444" y="396748"/>
                </a:lnTo>
                <a:lnTo>
                  <a:pt x="494883" y="386588"/>
                </a:lnTo>
                <a:close/>
              </a:path>
              <a:path w="1129029" h="584200">
                <a:moveTo>
                  <a:pt x="536320" y="245618"/>
                </a:moveTo>
                <a:lnTo>
                  <a:pt x="466344" y="273431"/>
                </a:lnTo>
                <a:lnTo>
                  <a:pt x="518794" y="390398"/>
                </a:lnTo>
                <a:lnTo>
                  <a:pt x="562482" y="370713"/>
                </a:lnTo>
                <a:lnTo>
                  <a:pt x="571769" y="366236"/>
                </a:lnTo>
                <a:lnTo>
                  <a:pt x="579437" y="361759"/>
                </a:lnTo>
                <a:lnTo>
                  <a:pt x="580724" y="360807"/>
                </a:lnTo>
                <a:lnTo>
                  <a:pt x="534288" y="360807"/>
                </a:lnTo>
                <a:lnTo>
                  <a:pt x="519810" y="328422"/>
                </a:lnTo>
                <a:lnTo>
                  <a:pt x="534161" y="321945"/>
                </a:lnTo>
                <a:lnTo>
                  <a:pt x="542797" y="318135"/>
                </a:lnTo>
                <a:lnTo>
                  <a:pt x="549275" y="316103"/>
                </a:lnTo>
                <a:lnTo>
                  <a:pt x="553338" y="315976"/>
                </a:lnTo>
                <a:lnTo>
                  <a:pt x="560323" y="315595"/>
                </a:lnTo>
                <a:lnTo>
                  <a:pt x="593837" y="315595"/>
                </a:lnTo>
                <a:lnTo>
                  <a:pt x="591692" y="310769"/>
                </a:lnTo>
                <a:lnTo>
                  <a:pt x="591235" y="310261"/>
                </a:lnTo>
                <a:lnTo>
                  <a:pt x="511682" y="310261"/>
                </a:lnTo>
                <a:lnTo>
                  <a:pt x="498347" y="280670"/>
                </a:lnTo>
                <a:lnTo>
                  <a:pt x="515365" y="273050"/>
                </a:lnTo>
                <a:lnTo>
                  <a:pt x="521461" y="270256"/>
                </a:lnTo>
                <a:lnTo>
                  <a:pt x="526160" y="268859"/>
                </a:lnTo>
                <a:lnTo>
                  <a:pt x="529589" y="268732"/>
                </a:lnTo>
                <a:lnTo>
                  <a:pt x="567215" y="268732"/>
                </a:lnTo>
                <a:lnTo>
                  <a:pt x="565657" y="265430"/>
                </a:lnTo>
                <a:lnTo>
                  <a:pt x="563752" y="260985"/>
                </a:lnTo>
                <a:lnTo>
                  <a:pt x="560958" y="257175"/>
                </a:lnTo>
                <a:lnTo>
                  <a:pt x="557529" y="254127"/>
                </a:lnTo>
                <a:lnTo>
                  <a:pt x="553084" y="249936"/>
                </a:lnTo>
                <a:lnTo>
                  <a:pt x="547623" y="247269"/>
                </a:lnTo>
                <a:lnTo>
                  <a:pt x="536320" y="245618"/>
                </a:lnTo>
                <a:close/>
              </a:path>
              <a:path w="1129029" h="584200">
                <a:moveTo>
                  <a:pt x="439555" y="327787"/>
                </a:moveTo>
                <a:lnTo>
                  <a:pt x="406145" y="327787"/>
                </a:lnTo>
                <a:lnTo>
                  <a:pt x="444626" y="370459"/>
                </a:lnTo>
                <a:lnTo>
                  <a:pt x="411098" y="385445"/>
                </a:lnTo>
                <a:lnTo>
                  <a:pt x="493808" y="385445"/>
                </a:lnTo>
                <a:lnTo>
                  <a:pt x="439555" y="327787"/>
                </a:lnTo>
                <a:close/>
              </a:path>
              <a:path w="1129029" h="584200">
                <a:moveTo>
                  <a:pt x="593837" y="315595"/>
                </a:moveTo>
                <a:lnTo>
                  <a:pt x="560323" y="315595"/>
                </a:lnTo>
                <a:lnTo>
                  <a:pt x="565403" y="319151"/>
                </a:lnTo>
                <a:lnTo>
                  <a:pt x="568706" y="326517"/>
                </a:lnTo>
                <a:lnTo>
                  <a:pt x="572007" y="333629"/>
                </a:lnTo>
                <a:lnTo>
                  <a:pt x="571372" y="339471"/>
                </a:lnTo>
                <a:lnTo>
                  <a:pt x="566927" y="343789"/>
                </a:lnTo>
                <a:lnTo>
                  <a:pt x="564514" y="346456"/>
                </a:lnTo>
                <a:lnTo>
                  <a:pt x="559307" y="349631"/>
                </a:lnTo>
                <a:lnTo>
                  <a:pt x="534288" y="360807"/>
                </a:lnTo>
                <a:lnTo>
                  <a:pt x="580724" y="360807"/>
                </a:lnTo>
                <a:lnTo>
                  <a:pt x="594613" y="345313"/>
                </a:lnTo>
                <a:lnTo>
                  <a:pt x="595757" y="342646"/>
                </a:lnTo>
                <a:lnTo>
                  <a:pt x="596645" y="339979"/>
                </a:lnTo>
                <a:lnTo>
                  <a:pt x="597281" y="337058"/>
                </a:lnTo>
                <a:lnTo>
                  <a:pt x="598423" y="330454"/>
                </a:lnTo>
                <a:lnTo>
                  <a:pt x="597534" y="323977"/>
                </a:lnTo>
                <a:lnTo>
                  <a:pt x="593837" y="315595"/>
                </a:lnTo>
                <a:close/>
              </a:path>
              <a:path w="1129029" h="584200">
                <a:moveTo>
                  <a:pt x="639181" y="232664"/>
                </a:moveTo>
                <a:lnTo>
                  <a:pt x="608838" y="232664"/>
                </a:lnTo>
                <a:lnTo>
                  <a:pt x="652652" y="330327"/>
                </a:lnTo>
                <a:lnTo>
                  <a:pt x="677926" y="319024"/>
                </a:lnTo>
                <a:lnTo>
                  <a:pt x="639181" y="232664"/>
                </a:lnTo>
                <a:close/>
              </a:path>
              <a:path w="1129029" h="584200">
                <a:moveTo>
                  <a:pt x="567215" y="268732"/>
                </a:moveTo>
                <a:lnTo>
                  <a:pt x="535304" y="268732"/>
                </a:lnTo>
                <a:lnTo>
                  <a:pt x="539622" y="272034"/>
                </a:lnTo>
                <a:lnTo>
                  <a:pt x="542655" y="278638"/>
                </a:lnTo>
                <a:lnTo>
                  <a:pt x="544829" y="283591"/>
                </a:lnTo>
                <a:lnTo>
                  <a:pt x="545083" y="288036"/>
                </a:lnTo>
                <a:lnTo>
                  <a:pt x="543178" y="291719"/>
                </a:lnTo>
                <a:lnTo>
                  <a:pt x="541273" y="295529"/>
                </a:lnTo>
                <a:lnTo>
                  <a:pt x="536575" y="299085"/>
                </a:lnTo>
                <a:lnTo>
                  <a:pt x="511682" y="310261"/>
                </a:lnTo>
                <a:lnTo>
                  <a:pt x="591235" y="310261"/>
                </a:lnTo>
                <a:lnTo>
                  <a:pt x="587120" y="305689"/>
                </a:lnTo>
                <a:lnTo>
                  <a:pt x="581025" y="302260"/>
                </a:lnTo>
                <a:lnTo>
                  <a:pt x="576457" y="299847"/>
                </a:lnTo>
                <a:lnTo>
                  <a:pt x="557021" y="299847"/>
                </a:lnTo>
                <a:lnTo>
                  <a:pt x="559053" y="298196"/>
                </a:lnTo>
                <a:lnTo>
                  <a:pt x="566673" y="286004"/>
                </a:lnTo>
                <a:lnTo>
                  <a:pt x="568325" y="282575"/>
                </a:lnTo>
                <a:lnTo>
                  <a:pt x="568832" y="278638"/>
                </a:lnTo>
                <a:lnTo>
                  <a:pt x="568325" y="274193"/>
                </a:lnTo>
                <a:lnTo>
                  <a:pt x="567944" y="271526"/>
                </a:lnTo>
                <a:lnTo>
                  <a:pt x="567215" y="268732"/>
                </a:lnTo>
                <a:close/>
              </a:path>
              <a:path w="1129029" h="584200">
                <a:moveTo>
                  <a:pt x="566292" y="297942"/>
                </a:moveTo>
                <a:lnTo>
                  <a:pt x="557021" y="299847"/>
                </a:lnTo>
                <a:lnTo>
                  <a:pt x="576457" y="299847"/>
                </a:lnTo>
                <a:lnTo>
                  <a:pt x="574294" y="298704"/>
                </a:lnTo>
                <a:lnTo>
                  <a:pt x="566292" y="297942"/>
                </a:lnTo>
                <a:close/>
              </a:path>
              <a:path w="1129029" h="584200">
                <a:moveTo>
                  <a:pt x="660272" y="186309"/>
                </a:moveTo>
                <a:lnTo>
                  <a:pt x="565276" y="228854"/>
                </a:lnTo>
                <a:lnTo>
                  <a:pt x="574039" y="248285"/>
                </a:lnTo>
                <a:lnTo>
                  <a:pt x="608838" y="232664"/>
                </a:lnTo>
                <a:lnTo>
                  <a:pt x="639181" y="232664"/>
                </a:lnTo>
                <a:lnTo>
                  <a:pt x="634110" y="221361"/>
                </a:lnTo>
                <a:lnTo>
                  <a:pt x="668908" y="205740"/>
                </a:lnTo>
                <a:lnTo>
                  <a:pt x="660272" y="186309"/>
                </a:lnTo>
                <a:close/>
              </a:path>
              <a:path w="1129029" h="584200">
                <a:moveTo>
                  <a:pt x="745235" y="148463"/>
                </a:moveTo>
                <a:lnTo>
                  <a:pt x="719582" y="159893"/>
                </a:lnTo>
                <a:lnTo>
                  <a:pt x="772032" y="276860"/>
                </a:lnTo>
                <a:lnTo>
                  <a:pt x="841910" y="245491"/>
                </a:lnTo>
                <a:lnTo>
                  <a:pt x="788669" y="245491"/>
                </a:lnTo>
                <a:lnTo>
                  <a:pt x="745235" y="148463"/>
                </a:lnTo>
                <a:close/>
              </a:path>
              <a:path w="1129029" h="584200">
                <a:moveTo>
                  <a:pt x="838961" y="222885"/>
                </a:moveTo>
                <a:lnTo>
                  <a:pt x="788669" y="245491"/>
                </a:lnTo>
                <a:lnTo>
                  <a:pt x="841910" y="245491"/>
                </a:lnTo>
                <a:lnTo>
                  <a:pt x="847851" y="242824"/>
                </a:lnTo>
                <a:lnTo>
                  <a:pt x="838961" y="222885"/>
                </a:lnTo>
                <a:close/>
              </a:path>
              <a:path w="1129029" h="584200">
                <a:moveTo>
                  <a:pt x="871728" y="91567"/>
                </a:moveTo>
                <a:lnTo>
                  <a:pt x="841882" y="104902"/>
                </a:lnTo>
                <a:lnTo>
                  <a:pt x="852043" y="241046"/>
                </a:lnTo>
                <a:lnTo>
                  <a:pt x="876045" y="230251"/>
                </a:lnTo>
                <a:lnTo>
                  <a:pt x="873506" y="201041"/>
                </a:lnTo>
                <a:lnTo>
                  <a:pt x="919860" y="180340"/>
                </a:lnTo>
                <a:lnTo>
                  <a:pt x="955258" y="180340"/>
                </a:lnTo>
                <a:lnTo>
                  <a:pt x="954183" y="179197"/>
                </a:lnTo>
                <a:lnTo>
                  <a:pt x="871473" y="179197"/>
                </a:lnTo>
                <a:lnTo>
                  <a:pt x="866394" y="121539"/>
                </a:lnTo>
                <a:lnTo>
                  <a:pt x="899930" y="121539"/>
                </a:lnTo>
                <a:lnTo>
                  <a:pt x="871728" y="91567"/>
                </a:lnTo>
                <a:close/>
              </a:path>
              <a:path w="1129029" h="584200">
                <a:moveTo>
                  <a:pt x="955258" y="180340"/>
                </a:moveTo>
                <a:lnTo>
                  <a:pt x="919860" y="180340"/>
                </a:lnTo>
                <a:lnTo>
                  <a:pt x="939545" y="201803"/>
                </a:lnTo>
                <a:lnTo>
                  <a:pt x="964819" y="190500"/>
                </a:lnTo>
                <a:lnTo>
                  <a:pt x="955258" y="180340"/>
                </a:lnTo>
                <a:close/>
              </a:path>
              <a:path w="1129029" h="584200">
                <a:moveTo>
                  <a:pt x="950213" y="55880"/>
                </a:moveTo>
                <a:lnTo>
                  <a:pt x="925194" y="67183"/>
                </a:lnTo>
                <a:lnTo>
                  <a:pt x="977772" y="184658"/>
                </a:lnTo>
                <a:lnTo>
                  <a:pt x="1002919" y="173355"/>
                </a:lnTo>
                <a:lnTo>
                  <a:pt x="950213" y="55880"/>
                </a:lnTo>
                <a:close/>
              </a:path>
              <a:path w="1129029" h="584200">
                <a:moveTo>
                  <a:pt x="899930" y="121539"/>
                </a:moveTo>
                <a:lnTo>
                  <a:pt x="866394" y="121539"/>
                </a:lnTo>
                <a:lnTo>
                  <a:pt x="905001" y="164211"/>
                </a:lnTo>
                <a:lnTo>
                  <a:pt x="871473" y="179197"/>
                </a:lnTo>
                <a:lnTo>
                  <a:pt x="954183" y="179197"/>
                </a:lnTo>
                <a:lnTo>
                  <a:pt x="899930" y="121539"/>
                </a:lnTo>
                <a:close/>
              </a:path>
              <a:path w="1129029" h="584200">
                <a:moveTo>
                  <a:pt x="1008760" y="30099"/>
                </a:moveTo>
                <a:lnTo>
                  <a:pt x="972438" y="46355"/>
                </a:lnTo>
                <a:lnTo>
                  <a:pt x="1024889" y="163576"/>
                </a:lnTo>
                <a:lnTo>
                  <a:pt x="1048638" y="152908"/>
                </a:lnTo>
                <a:lnTo>
                  <a:pt x="1005078" y="55753"/>
                </a:lnTo>
                <a:lnTo>
                  <a:pt x="1038907" y="55753"/>
                </a:lnTo>
                <a:lnTo>
                  <a:pt x="1008760" y="30099"/>
                </a:lnTo>
                <a:close/>
              </a:path>
              <a:path w="1129029" h="584200">
                <a:moveTo>
                  <a:pt x="1038907" y="55753"/>
                </a:moveTo>
                <a:lnTo>
                  <a:pt x="1005078" y="55753"/>
                </a:lnTo>
                <a:lnTo>
                  <a:pt x="1093978" y="132588"/>
                </a:lnTo>
                <a:lnTo>
                  <a:pt x="1128521" y="117094"/>
                </a:lnTo>
                <a:lnTo>
                  <a:pt x="1122021" y="102616"/>
                </a:lnTo>
                <a:lnTo>
                  <a:pt x="1093978" y="102616"/>
                </a:lnTo>
                <a:lnTo>
                  <a:pt x="1038907" y="55753"/>
                </a:lnTo>
                <a:close/>
              </a:path>
              <a:path w="1129029" h="584200">
                <a:moveTo>
                  <a:pt x="1075944" y="0"/>
                </a:moveTo>
                <a:lnTo>
                  <a:pt x="1052703" y="10414"/>
                </a:lnTo>
                <a:lnTo>
                  <a:pt x="1093978" y="102616"/>
                </a:lnTo>
                <a:lnTo>
                  <a:pt x="1122021" y="102616"/>
                </a:lnTo>
                <a:lnTo>
                  <a:pt x="1075944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3581400" y="2286000"/>
            <a:ext cx="48895" cy="36830"/>
          </a:xfrm>
          <a:custGeom>
            <a:avLst/>
            <a:gdLst/>
            <a:ahLst/>
            <a:cxnLst/>
            <a:rect l="l" t="t" r="r" b="b"/>
            <a:pathLst>
              <a:path w="48895" h="36830">
                <a:moveTo>
                  <a:pt x="40132" y="0"/>
                </a:moveTo>
                <a:lnTo>
                  <a:pt x="0" y="18033"/>
                </a:lnTo>
                <a:lnTo>
                  <a:pt x="8127" y="36321"/>
                </a:lnTo>
                <a:lnTo>
                  <a:pt x="48387" y="18287"/>
                </a:lnTo>
                <a:lnTo>
                  <a:pt x="40132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3629660" y="2085340"/>
            <a:ext cx="408940" cy="276860"/>
          </a:xfrm>
          <a:custGeom>
            <a:avLst/>
            <a:gdLst/>
            <a:ahLst/>
            <a:cxnLst/>
            <a:rect l="l" t="t" r="r" b="b"/>
            <a:pathLst>
              <a:path w="408939" h="276860">
                <a:moveTo>
                  <a:pt x="25653" y="148336"/>
                </a:moveTo>
                <a:lnTo>
                  <a:pt x="0" y="159893"/>
                </a:lnTo>
                <a:lnTo>
                  <a:pt x="52450" y="276860"/>
                </a:lnTo>
                <a:lnTo>
                  <a:pt x="122611" y="245363"/>
                </a:lnTo>
                <a:lnTo>
                  <a:pt x="69087" y="245363"/>
                </a:lnTo>
                <a:lnTo>
                  <a:pt x="25653" y="148336"/>
                </a:lnTo>
                <a:close/>
              </a:path>
              <a:path w="408939" h="276860">
                <a:moveTo>
                  <a:pt x="119379" y="222885"/>
                </a:moveTo>
                <a:lnTo>
                  <a:pt x="69087" y="245363"/>
                </a:lnTo>
                <a:lnTo>
                  <a:pt x="122611" y="245363"/>
                </a:lnTo>
                <a:lnTo>
                  <a:pt x="128269" y="242824"/>
                </a:lnTo>
                <a:lnTo>
                  <a:pt x="119379" y="222885"/>
                </a:lnTo>
                <a:close/>
              </a:path>
              <a:path w="408939" h="276860">
                <a:moveTo>
                  <a:pt x="152145" y="91567"/>
                </a:moveTo>
                <a:lnTo>
                  <a:pt x="122300" y="104901"/>
                </a:lnTo>
                <a:lnTo>
                  <a:pt x="132461" y="240919"/>
                </a:lnTo>
                <a:lnTo>
                  <a:pt x="156463" y="230250"/>
                </a:lnTo>
                <a:lnTo>
                  <a:pt x="153924" y="201040"/>
                </a:lnTo>
                <a:lnTo>
                  <a:pt x="200278" y="180212"/>
                </a:lnTo>
                <a:lnTo>
                  <a:pt x="235664" y="180212"/>
                </a:lnTo>
                <a:lnTo>
                  <a:pt x="234707" y="179197"/>
                </a:lnTo>
                <a:lnTo>
                  <a:pt x="151891" y="179197"/>
                </a:lnTo>
                <a:lnTo>
                  <a:pt x="146812" y="121538"/>
                </a:lnTo>
                <a:lnTo>
                  <a:pt x="180384" y="121538"/>
                </a:lnTo>
                <a:lnTo>
                  <a:pt x="152145" y="91567"/>
                </a:lnTo>
                <a:close/>
              </a:path>
              <a:path w="408939" h="276860">
                <a:moveTo>
                  <a:pt x="235664" y="180212"/>
                </a:moveTo>
                <a:lnTo>
                  <a:pt x="200278" y="180212"/>
                </a:lnTo>
                <a:lnTo>
                  <a:pt x="219963" y="201802"/>
                </a:lnTo>
                <a:lnTo>
                  <a:pt x="245237" y="190373"/>
                </a:lnTo>
                <a:lnTo>
                  <a:pt x="235664" y="180212"/>
                </a:lnTo>
                <a:close/>
              </a:path>
              <a:path w="408939" h="276860">
                <a:moveTo>
                  <a:pt x="230759" y="55880"/>
                </a:moveTo>
                <a:lnTo>
                  <a:pt x="205612" y="67183"/>
                </a:lnTo>
                <a:lnTo>
                  <a:pt x="258190" y="184658"/>
                </a:lnTo>
                <a:lnTo>
                  <a:pt x="283337" y="173355"/>
                </a:lnTo>
                <a:lnTo>
                  <a:pt x="230759" y="55880"/>
                </a:lnTo>
                <a:close/>
              </a:path>
              <a:path w="408939" h="276860">
                <a:moveTo>
                  <a:pt x="180384" y="121538"/>
                </a:moveTo>
                <a:lnTo>
                  <a:pt x="146812" y="121538"/>
                </a:lnTo>
                <a:lnTo>
                  <a:pt x="185419" y="164084"/>
                </a:lnTo>
                <a:lnTo>
                  <a:pt x="151891" y="179197"/>
                </a:lnTo>
                <a:lnTo>
                  <a:pt x="234707" y="179197"/>
                </a:lnTo>
                <a:lnTo>
                  <a:pt x="180384" y="121538"/>
                </a:lnTo>
                <a:close/>
              </a:path>
              <a:path w="408939" h="276860">
                <a:moveTo>
                  <a:pt x="289178" y="30099"/>
                </a:moveTo>
                <a:lnTo>
                  <a:pt x="252856" y="46355"/>
                </a:lnTo>
                <a:lnTo>
                  <a:pt x="305307" y="163449"/>
                </a:lnTo>
                <a:lnTo>
                  <a:pt x="329056" y="152908"/>
                </a:lnTo>
                <a:lnTo>
                  <a:pt x="285495" y="55625"/>
                </a:lnTo>
                <a:lnTo>
                  <a:pt x="319176" y="55625"/>
                </a:lnTo>
                <a:lnTo>
                  <a:pt x="289178" y="30099"/>
                </a:lnTo>
                <a:close/>
              </a:path>
              <a:path w="408939" h="276860">
                <a:moveTo>
                  <a:pt x="319176" y="55625"/>
                </a:moveTo>
                <a:lnTo>
                  <a:pt x="285495" y="55625"/>
                </a:lnTo>
                <a:lnTo>
                  <a:pt x="374395" y="132587"/>
                </a:lnTo>
                <a:lnTo>
                  <a:pt x="408939" y="117094"/>
                </a:lnTo>
                <a:lnTo>
                  <a:pt x="402439" y="102615"/>
                </a:lnTo>
                <a:lnTo>
                  <a:pt x="374395" y="102615"/>
                </a:lnTo>
                <a:lnTo>
                  <a:pt x="319176" y="55625"/>
                </a:lnTo>
                <a:close/>
              </a:path>
              <a:path w="408939" h="276860">
                <a:moveTo>
                  <a:pt x="356362" y="0"/>
                </a:moveTo>
                <a:lnTo>
                  <a:pt x="333120" y="10413"/>
                </a:lnTo>
                <a:lnTo>
                  <a:pt x="374395" y="102615"/>
                </a:lnTo>
                <a:lnTo>
                  <a:pt x="402439" y="102615"/>
                </a:lnTo>
                <a:lnTo>
                  <a:pt x="356362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 sz="1600" dirty="0"/>
          </a:p>
        </p:txBody>
      </p:sp>
      <p:sp>
        <p:nvSpPr>
          <p:cNvPr id="19" name="object 19"/>
          <p:cNvSpPr/>
          <p:nvPr/>
        </p:nvSpPr>
        <p:spPr>
          <a:xfrm>
            <a:off x="3021123" y="2438400"/>
            <a:ext cx="687705" cy="379730"/>
          </a:xfrm>
          <a:custGeom>
            <a:avLst/>
            <a:gdLst/>
            <a:ahLst/>
            <a:cxnLst/>
            <a:rect l="l" t="t" r="r" b="b"/>
            <a:pathLst>
              <a:path w="687704" h="379730">
                <a:moveTo>
                  <a:pt x="45799" y="341375"/>
                </a:moveTo>
                <a:lnTo>
                  <a:pt x="20272" y="352933"/>
                </a:lnTo>
                <a:lnTo>
                  <a:pt x="23963" y="360150"/>
                </a:lnTo>
                <a:lnTo>
                  <a:pt x="27987" y="366188"/>
                </a:lnTo>
                <a:lnTo>
                  <a:pt x="32345" y="371060"/>
                </a:lnTo>
                <a:lnTo>
                  <a:pt x="37036" y="374776"/>
                </a:lnTo>
                <a:lnTo>
                  <a:pt x="46513" y="378708"/>
                </a:lnTo>
                <a:lnTo>
                  <a:pt x="57419" y="379650"/>
                </a:lnTo>
                <a:lnTo>
                  <a:pt x="69754" y="377616"/>
                </a:lnTo>
                <a:lnTo>
                  <a:pt x="83518" y="372618"/>
                </a:lnTo>
                <a:lnTo>
                  <a:pt x="94307" y="366952"/>
                </a:lnTo>
                <a:lnTo>
                  <a:pt x="103250" y="360441"/>
                </a:lnTo>
                <a:lnTo>
                  <a:pt x="105356" y="358267"/>
                </a:lnTo>
                <a:lnTo>
                  <a:pt x="67770" y="358267"/>
                </a:lnTo>
                <a:lnTo>
                  <a:pt x="60150" y="358013"/>
                </a:lnTo>
                <a:lnTo>
                  <a:pt x="54181" y="353440"/>
                </a:lnTo>
                <a:lnTo>
                  <a:pt x="51133" y="351027"/>
                </a:lnTo>
                <a:lnTo>
                  <a:pt x="48339" y="347090"/>
                </a:lnTo>
                <a:lnTo>
                  <a:pt x="45799" y="341375"/>
                </a:lnTo>
                <a:close/>
              </a:path>
              <a:path w="687704" h="379730">
                <a:moveTo>
                  <a:pt x="118816" y="319532"/>
                </a:moveTo>
                <a:lnTo>
                  <a:pt x="78692" y="319532"/>
                </a:lnTo>
                <a:lnTo>
                  <a:pt x="81740" y="319913"/>
                </a:lnTo>
                <a:lnTo>
                  <a:pt x="86312" y="320294"/>
                </a:lnTo>
                <a:lnTo>
                  <a:pt x="89741" y="322961"/>
                </a:lnTo>
                <a:lnTo>
                  <a:pt x="91900" y="327787"/>
                </a:lnTo>
                <a:lnTo>
                  <a:pt x="94186" y="332994"/>
                </a:lnTo>
                <a:lnTo>
                  <a:pt x="94059" y="337820"/>
                </a:lnTo>
                <a:lnTo>
                  <a:pt x="91392" y="342519"/>
                </a:lnTo>
                <a:lnTo>
                  <a:pt x="88725" y="347090"/>
                </a:lnTo>
                <a:lnTo>
                  <a:pt x="83899" y="351027"/>
                </a:lnTo>
                <a:lnTo>
                  <a:pt x="67770" y="358267"/>
                </a:lnTo>
                <a:lnTo>
                  <a:pt x="105356" y="358267"/>
                </a:lnTo>
                <a:lnTo>
                  <a:pt x="110361" y="353097"/>
                </a:lnTo>
                <a:lnTo>
                  <a:pt x="115649" y="344932"/>
                </a:lnTo>
                <a:lnTo>
                  <a:pt x="118768" y="336831"/>
                </a:lnTo>
                <a:lnTo>
                  <a:pt x="119935" y="328707"/>
                </a:lnTo>
                <a:lnTo>
                  <a:pt x="119149" y="320536"/>
                </a:lnTo>
                <a:lnTo>
                  <a:pt x="118816" y="319532"/>
                </a:lnTo>
                <a:close/>
              </a:path>
              <a:path w="687704" h="379730">
                <a:moveTo>
                  <a:pt x="61674" y="242188"/>
                </a:moveTo>
                <a:lnTo>
                  <a:pt x="22969" y="254390"/>
                </a:lnTo>
                <a:lnTo>
                  <a:pt x="0" y="290417"/>
                </a:lnTo>
                <a:lnTo>
                  <a:pt x="966" y="298057"/>
                </a:lnTo>
                <a:lnTo>
                  <a:pt x="32222" y="324679"/>
                </a:lnTo>
                <a:lnTo>
                  <a:pt x="40846" y="324707"/>
                </a:lnTo>
                <a:lnTo>
                  <a:pt x="50994" y="323830"/>
                </a:lnTo>
                <a:lnTo>
                  <a:pt x="62690" y="322072"/>
                </a:lnTo>
                <a:lnTo>
                  <a:pt x="72342" y="320294"/>
                </a:lnTo>
                <a:lnTo>
                  <a:pt x="78692" y="319532"/>
                </a:lnTo>
                <a:lnTo>
                  <a:pt x="118816" y="319532"/>
                </a:lnTo>
                <a:lnTo>
                  <a:pt x="116411" y="312293"/>
                </a:lnTo>
                <a:lnTo>
                  <a:pt x="112408" y="305387"/>
                </a:lnTo>
                <a:lnTo>
                  <a:pt x="107251" y="300101"/>
                </a:lnTo>
                <a:lnTo>
                  <a:pt x="106813" y="299847"/>
                </a:lnTo>
                <a:lnTo>
                  <a:pt x="41227" y="299847"/>
                </a:lnTo>
                <a:lnTo>
                  <a:pt x="39576" y="299720"/>
                </a:lnTo>
                <a:lnTo>
                  <a:pt x="34242" y="299085"/>
                </a:lnTo>
                <a:lnTo>
                  <a:pt x="30559" y="296290"/>
                </a:lnTo>
                <a:lnTo>
                  <a:pt x="28273" y="291464"/>
                </a:lnTo>
                <a:lnTo>
                  <a:pt x="26114" y="286638"/>
                </a:lnTo>
                <a:lnTo>
                  <a:pt x="26114" y="281939"/>
                </a:lnTo>
                <a:lnTo>
                  <a:pt x="30686" y="273050"/>
                </a:lnTo>
                <a:lnTo>
                  <a:pt x="34623" y="269621"/>
                </a:lnTo>
                <a:lnTo>
                  <a:pt x="40465" y="266954"/>
                </a:lnTo>
                <a:lnTo>
                  <a:pt x="47958" y="263651"/>
                </a:lnTo>
                <a:lnTo>
                  <a:pt x="90729" y="263651"/>
                </a:lnTo>
                <a:lnTo>
                  <a:pt x="89995" y="262000"/>
                </a:lnTo>
                <a:lnTo>
                  <a:pt x="68786" y="243332"/>
                </a:lnTo>
                <a:lnTo>
                  <a:pt x="61674" y="242188"/>
                </a:lnTo>
                <a:close/>
              </a:path>
              <a:path w="687704" h="379730">
                <a:moveTo>
                  <a:pt x="87834" y="293981"/>
                </a:moveTo>
                <a:lnTo>
                  <a:pt x="80613" y="294290"/>
                </a:lnTo>
                <a:lnTo>
                  <a:pt x="71796" y="295314"/>
                </a:lnTo>
                <a:lnTo>
                  <a:pt x="61420" y="297052"/>
                </a:lnTo>
                <a:lnTo>
                  <a:pt x="55705" y="298196"/>
                </a:lnTo>
                <a:lnTo>
                  <a:pt x="51006" y="298958"/>
                </a:lnTo>
                <a:lnTo>
                  <a:pt x="43767" y="299720"/>
                </a:lnTo>
                <a:lnTo>
                  <a:pt x="41227" y="299847"/>
                </a:lnTo>
                <a:lnTo>
                  <a:pt x="106813" y="299847"/>
                </a:lnTo>
                <a:lnTo>
                  <a:pt x="100927" y="296433"/>
                </a:lnTo>
                <a:lnTo>
                  <a:pt x="93424" y="294386"/>
                </a:lnTo>
                <a:lnTo>
                  <a:pt x="87834" y="293981"/>
                </a:lnTo>
                <a:close/>
              </a:path>
              <a:path w="687704" h="379730">
                <a:moveTo>
                  <a:pt x="90729" y="263651"/>
                </a:moveTo>
                <a:lnTo>
                  <a:pt x="54435" y="263651"/>
                </a:lnTo>
                <a:lnTo>
                  <a:pt x="63198" y="269367"/>
                </a:lnTo>
                <a:lnTo>
                  <a:pt x="65738" y="272414"/>
                </a:lnTo>
                <a:lnTo>
                  <a:pt x="67389" y="276225"/>
                </a:lnTo>
                <a:lnTo>
                  <a:pt x="91519" y="265430"/>
                </a:lnTo>
                <a:lnTo>
                  <a:pt x="90729" y="263651"/>
                </a:lnTo>
                <a:close/>
              </a:path>
              <a:path w="687704" h="379730">
                <a:moveTo>
                  <a:pt x="159591" y="194690"/>
                </a:moveTo>
                <a:lnTo>
                  <a:pt x="129746" y="208152"/>
                </a:lnTo>
                <a:lnTo>
                  <a:pt x="139906" y="344170"/>
                </a:lnTo>
                <a:lnTo>
                  <a:pt x="163909" y="333501"/>
                </a:lnTo>
                <a:lnTo>
                  <a:pt x="161369" y="304292"/>
                </a:lnTo>
                <a:lnTo>
                  <a:pt x="207724" y="283463"/>
                </a:lnTo>
                <a:lnTo>
                  <a:pt x="243122" y="283463"/>
                </a:lnTo>
                <a:lnTo>
                  <a:pt x="242166" y="282448"/>
                </a:lnTo>
                <a:lnTo>
                  <a:pt x="159337" y="282448"/>
                </a:lnTo>
                <a:lnTo>
                  <a:pt x="154257" y="224662"/>
                </a:lnTo>
                <a:lnTo>
                  <a:pt x="187793" y="224662"/>
                </a:lnTo>
                <a:lnTo>
                  <a:pt x="159591" y="194690"/>
                </a:lnTo>
                <a:close/>
              </a:path>
              <a:path w="687704" h="379730">
                <a:moveTo>
                  <a:pt x="243122" y="283463"/>
                </a:moveTo>
                <a:lnTo>
                  <a:pt x="207724" y="283463"/>
                </a:lnTo>
                <a:lnTo>
                  <a:pt x="227409" y="304926"/>
                </a:lnTo>
                <a:lnTo>
                  <a:pt x="252682" y="293624"/>
                </a:lnTo>
                <a:lnTo>
                  <a:pt x="243122" y="283463"/>
                </a:lnTo>
                <a:close/>
              </a:path>
              <a:path w="687704" h="379730">
                <a:moveTo>
                  <a:pt x="239474" y="159004"/>
                </a:moveTo>
                <a:lnTo>
                  <a:pt x="214328" y="170180"/>
                </a:lnTo>
                <a:lnTo>
                  <a:pt x="266779" y="287274"/>
                </a:lnTo>
                <a:lnTo>
                  <a:pt x="291925" y="276098"/>
                </a:lnTo>
                <a:lnTo>
                  <a:pt x="268938" y="224662"/>
                </a:lnTo>
                <a:lnTo>
                  <a:pt x="311243" y="205739"/>
                </a:lnTo>
                <a:lnTo>
                  <a:pt x="260429" y="205739"/>
                </a:lnTo>
                <a:lnTo>
                  <a:pt x="239474" y="159004"/>
                </a:lnTo>
                <a:close/>
              </a:path>
              <a:path w="687704" h="379730">
                <a:moveTo>
                  <a:pt x="187793" y="224662"/>
                </a:moveTo>
                <a:lnTo>
                  <a:pt x="154257" y="224662"/>
                </a:lnTo>
                <a:lnTo>
                  <a:pt x="192865" y="267335"/>
                </a:lnTo>
                <a:lnTo>
                  <a:pt x="159337" y="282448"/>
                </a:lnTo>
                <a:lnTo>
                  <a:pt x="242166" y="282448"/>
                </a:lnTo>
                <a:lnTo>
                  <a:pt x="187793" y="224662"/>
                </a:lnTo>
                <a:close/>
              </a:path>
              <a:path w="687704" h="379730">
                <a:moveTo>
                  <a:pt x="343544" y="204724"/>
                </a:moveTo>
                <a:lnTo>
                  <a:pt x="313515" y="204724"/>
                </a:lnTo>
                <a:lnTo>
                  <a:pt x="336502" y="256159"/>
                </a:lnTo>
                <a:lnTo>
                  <a:pt x="361521" y="244856"/>
                </a:lnTo>
                <a:lnTo>
                  <a:pt x="343544" y="204724"/>
                </a:lnTo>
                <a:close/>
              </a:path>
              <a:path w="687704" h="379730">
                <a:moveTo>
                  <a:pt x="309070" y="127762"/>
                </a:moveTo>
                <a:lnTo>
                  <a:pt x="283670" y="139064"/>
                </a:lnTo>
                <a:lnTo>
                  <a:pt x="304625" y="185927"/>
                </a:lnTo>
                <a:lnTo>
                  <a:pt x="260429" y="205739"/>
                </a:lnTo>
                <a:lnTo>
                  <a:pt x="311243" y="205739"/>
                </a:lnTo>
                <a:lnTo>
                  <a:pt x="313515" y="204724"/>
                </a:lnTo>
                <a:lnTo>
                  <a:pt x="343544" y="204724"/>
                </a:lnTo>
                <a:lnTo>
                  <a:pt x="309070" y="127762"/>
                </a:lnTo>
                <a:close/>
              </a:path>
              <a:path w="687704" h="379730">
                <a:moveTo>
                  <a:pt x="393144" y="90043"/>
                </a:moveTo>
                <a:lnTo>
                  <a:pt x="363426" y="103377"/>
                </a:lnTo>
                <a:lnTo>
                  <a:pt x="373586" y="239522"/>
                </a:lnTo>
                <a:lnTo>
                  <a:pt x="397589" y="228726"/>
                </a:lnTo>
                <a:lnTo>
                  <a:pt x="394922" y="199517"/>
                </a:lnTo>
                <a:lnTo>
                  <a:pt x="441277" y="178815"/>
                </a:lnTo>
                <a:lnTo>
                  <a:pt x="476789" y="178815"/>
                </a:lnTo>
                <a:lnTo>
                  <a:pt x="475712" y="177673"/>
                </a:lnTo>
                <a:lnTo>
                  <a:pt x="393017" y="177673"/>
                </a:lnTo>
                <a:lnTo>
                  <a:pt x="387937" y="120014"/>
                </a:lnTo>
                <a:lnTo>
                  <a:pt x="421385" y="120014"/>
                </a:lnTo>
                <a:lnTo>
                  <a:pt x="393144" y="90043"/>
                </a:lnTo>
                <a:close/>
              </a:path>
              <a:path w="687704" h="379730">
                <a:moveTo>
                  <a:pt x="476789" y="178815"/>
                </a:moveTo>
                <a:lnTo>
                  <a:pt x="441277" y="178815"/>
                </a:lnTo>
                <a:lnTo>
                  <a:pt x="461089" y="200279"/>
                </a:lnTo>
                <a:lnTo>
                  <a:pt x="486362" y="188975"/>
                </a:lnTo>
                <a:lnTo>
                  <a:pt x="476789" y="178815"/>
                </a:lnTo>
                <a:close/>
              </a:path>
              <a:path w="687704" h="379730">
                <a:moveTo>
                  <a:pt x="421385" y="120014"/>
                </a:moveTo>
                <a:lnTo>
                  <a:pt x="387937" y="120014"/>
                </a:lnTo>
                <a:lnTo>
                  <a:pt x="426545" y="162687"/>
                </a:lnTo>
                <a:lnTo>
                  <a:pt x="393017" y="177673"/>
                </a:lnTo>
                <a:lnTo>
                  <a:pt x="475712" y="177673"/>
                </a:lnTo>
                <a:lnTo>
                  <a:pt x="421385" y="120014"/>
                </a:lnTo>
                <a:close/>
              </a:path>
              <a:path w="687704" h="379730">
                <a:moveTo>
                  <a:pt x="498681" y="137922"/>
                </a:moveTo>
                <a:lnTo>
                  <a:pt x="474043" y="148971"/>
                </a:lnTo>
                <a:lnTo>
                  <a:pt x="475948" y="153288"/>
                </a:lnTo>
                <a:lnTo>
                  <a:pt x="478361" y="157352"/>
                </a:lnTo>
                <a:lnTo>
                  <a:pt x="483695" y="164973"/>
                </a:lnTo>
                <a:lnTo>
                  <a:pt x="487124" y="168275"/>
                </a:lnTo>
                <a:lnTo>
                  <a:pt x="491315" y="170942"/>
                </a:lnTo>
                <a:lnTo>
                  <a:pt x="497157" y="174751"/>
                </a:lnTo>
                <a:lnTo>
                  <a:pt x="503380" y="176657"/>
                </a:lnTo>
                <a:lnTo>
                  <a:pt x="509984" y="176402"/>
                </a:lnTo>
                <a:lnTo>
                  <a:pt x="515064" y="176149"/>
                </a:lnTo>
                <a:lnTo>
                  <a:pt x="521287" y="174498"/>
                </a:lnTo>
                <a:lnTo>
                  <a:pt x="528272" y="171323"/>
                </a:lnTo>
                <a:lnTo>
                  <a:pt x="533733" y="168910"/>
                </a:lnTo>
                <a:lnTo>
                  <a:pt x="549801" y="154686"/>
                </a:lnTo>
                <a:lnTo>
                  <a:pt x="516842" y="154686"/>
                </a:lnTo>
                <a:lnTo>
                  <a:pt x="512397" y="154559"/>
                </a:lnTo>
                <a:lnTo>
                  <a:pt x="505158" y="149351"/>
                </a:lnTo>
                <a:lnTo>
                  <a:pt x="501729" y="144652"/>
                </a:lnTo>
                <a:lnTo>
                  <a:pt x="498681" y="137922"/>
                </a:lnTo>
                <a:close/>
              </a:path>
              <a:path w="687704" h="379730">
                <a:moveTo>
                  <a:pt x="516207" y="34925"/>
                </a:moveTo>
                <a:lnTo>
                  <a:pt x="490680" y="46355"/>
                </a:lnTo>
                <a:lnTo>
                  <a:pt x="522938" y="118110"/>
                </a:lnTo>
                <a:lnTo>
                  <a:pt x="524589" y="122047"/>
                </a:lnTo>
                <a:lnTo>
                  <a:pt x="526113" y="125602"/>
                </a:lnTo>
                <a:lnTo>
                  <a:pt x="527383" y="128905"/>
                </a:lnTo>
                <a:lnTo>
                  <a:pt x="528822" y="132334"/>
                </a:lnTo>
                <a:lnTo>
                  <a:pt x="529669" y="134874"/>
                </a:lnTo>
                <a:lnTo>
                  <a:pt x="530177" y="136779"/>
                </a:lnTo>
                <a:lnTo>
                  <a:pt x="530685" y="139826"/>
                </a:lnTo>
                <a:lnTo>
                  <a:pt x="530558" y="142367"/>
                </a:lnTo>
                <a:lnTo>
                  <a:pt x="529711" y="144652"/>
                </a:lnTo>
                <a:lnTo>
                  <a:pt x="528653" y="147827"/>
                </a:lnTo>
                <a:lnTo>
                  <a:pt x="525986" y="150622"/>
                </a:lnTo>
                <a:lnTo>
                  <a:pt x="521795" y="152400"/>
                </a:lnTo>
                <a:lnTo>
                  <a:pt x="516842" y="154686"/>
                </a:lnTo>
                <a:lnTo>
                  <a:pt x="549801" y="154686"/>
                </a:lnTo>
                <a:lnTo>
                  <a:pt x="553799" y="148589"/>
                </a:lnTo>
                <a:lnTo>
                  <a:pt x="556212" y="140588"/>
                </a:lnTo>
                <a:lnTo>
                  <a:pt x="555689" y="132207"/>
                </a:lnTo>
                <a:lnTo>
                  <a:pt x="555035" y="126809"/>
                </a:lnTo>
                <a:lnTo>
                  <a:pt x="553593" y="120713"/>
                </a:lnTo>
                <a:lnTo>
                  <a:pt x="551364" y="114046"/>
                </a:lnTo>
                <a:lnTo>
                  <a:pt x="548338" y="106807"/>
                </a:lnTo>
                <a:lnTo>
                  <a:pt x="516207" y="34925"/>
                </a:lnTo>
                <a:close/>
              </a:path>
              <a:path w="687704" h="379730">
                <a:moveTo>
                  <a:pt x="594185" y="0"/>
                </a:moveTo>
                <a:lnTo>
                  <a:pt x="564340" y="13335"/>
                </a:lnTo>
                <a:lnTo>
                  <a:pt x="574500" y="149479"/>
                </a:lnTo>
                <a:lnTo>
                  <a:pt x="598503" y="138684"/>
                </a:lnTo>
                <a:lnTo>
                  <a:pt x="595963" y="109474"/>
                </a:lnTo>
                <a:lnTo>
                  <a:pt x="642318" y="88773"/>
                </a:lnTo>
                <a:lnTo>
                  <a:pt x="677716" y="88773"/>
                </a:lnTo>
                <a:lnTo>
                  <a:pt x="676640" y="87630"/>
                </a:lnTo>
                <a:lnTo>
                  <a:pt x="593931" y="87630"/>
                </a:lnTo>
                <a:lnTo>
                  <a:pt x="588851" y="29972"/>
                </a:lnTo>
                <a:lnTo>
                  <a:pt x="622387" y="29972"/>
                </a:lnTo>
                <a:lnTo>
                  <a:pt x="594185" y="0"/>
                </a:lnTo>
                <a:close/>
              </a:path>
              <a:path w="687704" h="379730">
                <a:moveTo>
                  <a:pt x="677716" y="88773"/>
                </a:moveTo>
                <a:lnTo>
                  <a:pt x="642318" y="88773"/>
                </a:lnTo>
                <a:lnTo>
                  <a:pt x="662003" y="110236"/>
                </a:lnTo>
                <a:lnTo>
                  <a:pt x="687276" y="98933"/>
                </a:lnTo>
                <a:lnTo>
                  <a:pt x="677716" y="88773"/>
                </a:lnTo>
                <a:close/>
              </a:path>
              <a:path w="687704" h="379730">
                <a:moveTo>
                  <a:pt x="622387" y="29972"/>
                </a:moveTo>
                <a:lnTo>
                  <a:pt x="588851" y="29972"/>
                </a:lnTo>
                <a:lnTo>
                  <a:pt x="627459" y="72644"/>
                </a:lnTo>
                <a:lnTo>
                  <a:pt x="593931" y="87630"/>
                </a:lnTo>
                <a:lnTo>
                  <a:pt x="676640" y="87630"/>
                </a:lnTo>
                <a:lnTo>
                  <a:pt x="622387" y="29972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"/>
          <p:cNvSpPr txBox="1"/>
          <p:nvPr/>
        </p:nvSpPr>
        <p:spPr>
          <a:xfrm>
            <a:off x="285241" y="44704"/>
            <a:ext cx="9420098" cy="846386"/>
          </a:xfrm>
          <a:prstGeom prst="rect">
            <a:avLst/>
          </a:prstGeom>
          <a:effectLst/>
        </p:spPr>
        <p:txBody>
          <a:bodyPr vert="horz" wrap="square" lIns="0" tIns="12700" rIns="0" bIns="0" rtlCol="0" anchor="t" anchorCtr="0">
            <a:sp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anose="02040502050405020303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l">
              <a:lnSpc>
                <a:spcPts val="4225"/>
              </a:lnSpc>
              <a:spcBef>
                <a:spcPts val="100"/>
              </a:spcBef>
              <a:buFont typeface="Georgia" panose="02040502050405020303" pitchFamily="18" charset="0"/>
              <a:buNone/>
            </a:pPr>
            <a:r>
              <a:rPr lang="sv-SE" spc="-300" dirty="0" smtClean="0"/>
              <a:t>Pengumpulan Data ABT</a:t>
            </a:r>
            <a:endParaRPr lang="sv-SE" spc="-300" dirty="0" smtClean="0"/>
          </a:p>
          <a:p>
            <a:pPr marL="22860" indent="0" algn="l">
              <a:lnSpc>
                <a:spcPts val="2305"/>
              </a:lnSpc>
              <a:buFont typeface="Georgia" panose="02040502050405020303" pitchFamily="18" charset="0"/>
              <a:buNone/>
            </a:pPr>
            <a:r>
              <a:rPr lang="sv-SE" sz="2000" spc="-15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 Black" panose="020B0A04020102020204" pitchFamily="34" charset="0"/>
              </a:rPr>
              <a:t>Templat kolum Asal – </a:t>
            </a:r>
            <a:r>
              <a:rPr lang="sv-SE" sz="2000" spc="-15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Langkah-Langkah Mengisi Data Ke Dalam Templat</a:t>
            </a:r>
            <a:endParaRPr lang="sv-SE" sz="2000" spc="-150" dirty="0">
              <a:solidFill>
                <a:schemeClr val="accent1"/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0" y="1127760"/>
            <a:ext cx="9906000" cy="640080"/>
          </a:xfrm>
          <a:custGeom>
            <a:avLst/>
            <a:gdLst/>
            <a:ahLst/>
            <a:cxnLst/>
            <a:rect l="l" t="t" r="r" b="b"/>
            <a:pathLst>
              <a:path w="9906000" h="640080">
                <a:moveTo>
                  <a:pt x="0" y="0"/>
                </a:moveTo>
                <a:lnTo>
                  <a:pt x="0" y="640079"/>
                </a:lnTo>
                <a:lnTo>
                  <a:pt x="9905999" y="640079"/>
                </a:lnTo>
                <a:lnTo>
                  <a:pt x="9905999" y="0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50673" y="990980"/>
            <a:ext cx="365760" cy="365760"/>
          </a:xfrm>
          <a:custGeom>
            <a:avLst/>
            <a:gdLst/>
            <a:ahLst/>
            <a:cxnLst/>
            <a:rect l="l" t="t" r="r" b="b"/>
            <a:pathLst>
              <a:path w="365759" h="365759">
                <a:moveTo>
                  <a:pt x="182880" y="0"/>
                </a:moveTo>
                <a:lnTo>
                  <a:pt x="134262" y="6535"/>
                </a:lnTo>
                <a:lnTo>
                  <a:pt x="90576" y="24976"/>
                </a:lnTo>
                <a:lnTo>
                  <a:pt x="53563" y="53578"/>
                </a:lnTo>
                <a:lnTo>
                  <a:pt x="24968" y="90593"/>
                </a:lnTo>
                <a:lnTo>
                  <a:pt x="6532" y="134276"/>
                </a:lnTo>
                <a:lnTo>
                  <a:pt x="0" y="182880"/>
                </a:lnTo>
                <a:lnTo>
                  <a:pt x="6532" y="231483"/>
                </a:lnTo>
                <a:lnTo>
                  <a:pt x="24968" y="275166"/>
                </a:lnTo>
                <a:lnTo>
                  <a:pt x="53563" y="312181"/>
                </a:lnTo>
                <a:lnTo>
                  <a:pt x="90576" y="340783"/>
                </a:lnTo>
                <a:lnTo>
                  <a:pt x="134262" y="359224"/>
                </a:lnTo>
                <a:lnTo>
                  <a:pt x="182880" y="365760"/>
                </a:lnTo>
                <a:lnTo>
                  <a:pt x="231497" y="359224"/>
                </a:lnTo>
                <a:lnTo>
                  <a:pt x="275183" y="340783"/>
                </a:lnTo>
                <a:lnTo>
                  <a:pt x="312196" y="312181"/>
                </a:lnTo>
                <a:lnTo>
                  <a:pt x="340791" y="275166"/>
                </a:lnTo>
                <a:lnTo>
                  <a:pt x="359227" y="231483"/>
                </a:lnTo>
                <a:lnTo>
                  <a:pt x="365759" y="182880"/>
                </a:lnTo>
                <a:lnTo>
                  <a:pt x="359227" y="134276"/>
                </a:lnTo>
                <a:lnTo>
                  <a:pt x="340791" y="90593"/>
                </a:lnTo>
                <a:lnTo>
                  <a:pt x="312196" y="53578"/>
                </a:lnTo>
                <a:lnTo>
                  <a:pt x="275183" y="24976"/>
                </a:lnTo>
                <a:lnTo>
                  <a:pt x="231497" y="6535"/>
                </a:lnTo>
                <a:lnTo>
                  <a:pt x="182880" y="0"/>
                </a:lnTo>
                <a:close/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50673" y="990980"/>
            <a:ext cx="365760" cy="365760"/>
          </a:xfrm>
          <a:custGeom>
            <a:avLst/>
            <a:gdLst/>
            <a:ahLst/>
            <a:cxnLst/>
            <a:rect l="l" t="t" r="r" b="b"/>
            <a:pathLst>
              <a:path w="365759" h="365759">
                <a:moveTo>
                  <a:pt x="0" y="182880"/>
                </a:moveTo>
                <a:lnTo>
                  <a:pt x="6532" y="134276"/>
                </a:lnTo>
                <a:lnTo>
                  <a:pt x="24968" y="90593"/>
                </a:lnTo>
                <a:lnTo>
                  <a:pt x="53563" y="53578"/>
                </a:lnTo>
                <a:lnTo>
                  <a:pt x="90576" y="24976"/>
                </a:lnTo>
                <a:lnTo>
                  <a:pt x="134262" y="6535"/>
                </a:lnTo>
                <a:lnTo>
                  <a:pt x="182880" y="0"/>
                </a:lnTo>
                <a:lnTo>
                  <a:pt x="231497" y="6535"/>
                </a:lnTo>
                <a:lnTo>
                  <a:pt x="275183" y="24976"/>
                </a:lnTo>
                <a:lnTo>
                  <a:pt x="312196" y="53578"/>
                </a:lnTo>
                <a:lnTo>
                  <a:pt x="340791" y="90593"/>
                </a:lnTo>
                <a:lnTo>
                  <a:pt x="359227" y="134276"/>
                </a:lnTo>
                <a:lnTo>
                  <a:pt x="365759" y="182880"/>
                </a:lnTo>
                <a:lnTo>
                  <a:pt x="359227" y="231483"/>
                </a:lnTo>
                <a:lnTo>
                  <a:pt x="340791" y="275166"/>
                </a:lnTo>
                <a:lnTo>
                  <a:pt x="312196" y="312181"/>
                </a:lnTo>
                <a:lnTo>
                  <a:pt x="275183" y="340783"/>
                </a:lnTo>
                <a:lnTo>
                  <a:pt x="231497" y="359224"/>
                </a:lnTo>
                <a:lnTo>
                  <a:pt x="182880" y="365760"/>
                </a:lnTo>
                <a:lnTo>
                  <a:pt x="134262" y="359224"/>
                </a:lnTo>
                <a:lnTo>
                  <a:pt x="90576" y="340783"/>
                </a:lnTo>
                <a:lnTo>
                  <a:pt x="53563" y="312181"/>
                </a:lnTo>
                <a:lnTo>
                  <a:pt x="24968" y="275166"/>
                </a:lnTo>
                <a:lnTo>
                  <a:pt x="6532" y="231483"/>
                </a:lnTo>
                <a:lnTo>
                  <a:pt x="0" y="182880"/>
                </a:lnTo>
                <a:close/>
              </a:path>
            </a:pathLst>
          </a:custGeom>
          <a:ln w="9906">
            <a:solidFill>
              <a:srgbClr val="001F5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154939" y="1069196"/>
            <a:ext cx="9673590" cy="45480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1940"/>
              </a:lnSpc>
              <a:spcBef>
                <a:spcPts val="100"/>
              </a:spcBef>
            </a:pPr>
            <a:r>
              <a:rPr sz="1800" b="1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3</a:t>
            </a:r>
            <a:endParaRPr sz="1800" dirty="0">
              <a:latin typeface="Calibri" panose="020F0502020204030204"/>
              <a:cs typeface="Calibri" panose="020F0502020204030204"/>
            </a:endParaRPr>
          </a:p>
          <a:p>
            <a:pPr marL="406400">
              <a:lnSpc>
                <a:spcPts val="1460"/>
              </a:lnSpc>
              <a:tabLst>
                <a:tab pos="517525" algn="l"/>
              </a:tabLst>
            </a:pPr>
            <a:r>
              <a:rPr lang="en-MY" sz="1400" b="1" spc="-55" dirty="0" err="1">
                <a:latin typeface="Lucida Sans" panose="020B0602030504020204"/>
                <a:cs typeface="Lucida Sans" panose="020B0602030504020204"/>
              </a:rPr>
              <a:t>Menentukan</a:t>
            </a:r>
            <a:r>
              <a:rPr lang="en-MY" sz="1400" b="1" spc="-55" dirty="0">
                <a:latin typeface="Lucida Sans" panose="020B0602030504020204"/>
                <a:cs typeface="Lucida Sans" panose="020B0602030504020204"/>
              </a:rPr>
              <a:t> </a:t>
            </a:r>
            <a:r>
              <a:rPr lang="en-MY" sz="1600" u="sng" spc="-70" dirty="0" err="1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sumber</a:t>
            </a:r>
            <a:r>
              <a:rPr lang="en-MY" sz="1600" u="sng" spc="305" dirty="0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 </a:t>
            </a:r>
            <a:r>
              <a:rPr lang="en-MY" sz="1600" u="sng" spc="-90" dirty="0" err="1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rujukan</a:t>
            </a:r>
            <a:r>
              <a:rPr lang="en-MY" sz="1600" u="sng" spc="-90" dirty="0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 </a:t>
            </a:r>
            <a:r>
              <a:rPr lang="en-MY" sz="1600" u="sng" spc="-65" dirty="0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lain </a:t>
            </a:r>
            <a:r>
              <a:rPr lang="en-MY" sz="1400" b="1" spc="-65" dirty="0" err="1">
                <a:latin typeface="Lucida Sans" panose="020B0602030504020204"/>
                <a:cs typeface="Lucida Sans" panose="020B0602030504020204"/>
              </a:rPr>
              <a:t>dan</a:t>
            </a:r>
            <a:r>
              <a:rPr lang="en-MY" sz="1400" b="1" spc="-65" dirty="0">
                <a:latin typeface="Lucida Sans" panose="020B0602030504020204"/>
                <a:cs typeface="Lucida Sans" panose="020B0602030504020204"/>
              </a:rPr>
              <a:t> </a:t>
            </a:r>
            <a:r>
              <a:rPr lang="en-MY" sz="1400" b="1" spc="-65" dirty="0" err="1">
                <a:latin typeface="Lucida Sans" panose="020B0602030504020204"/>
                <a:cs typeface="Lucida Sans" panose="020B0602030504020204"/>
              </a:rPr>
              <a:t>mengisi</a:t>
            </a:r>
            <a:r>
              <a:rPr lang="en-MY" sz="1400" b="1" spc="-65" dirty="0">
                <a:latin typeface="Lucida Sans" panose="020B0602030504020204"/>
                <a:cs typeface="Lucida Sans" panose="020B0602030504020204"/>
              </a:rPr>
              <a:t> </a:t>
            </a:r>
            <a:r>
              <a:rPr lang="en-MY" sz="1400" b="1" spc="-55" dirty="0" err="1">
                <a:latin typeface="Lucida Sans" panose="020B0602030504020204"/>
                <a:cs typeface="Lucida Sans" panose="020B0602030504020204"/>
              </a:rPr>
              <a:t>maklumat</a:t>
            </a:r>
            <a:r>
              <a:rPr lang="en-MY" sz="1400" b="1" spc="-55" dirty="0">
                <a:latin typeface="Lucida Sans" panose="020B0602030504020204"/>
                <a:cs typeface="Lucida Sans" panose="020B0602030504020204"/>
              </a:rPr>
              <a:t> </a:t>
            </a:r>
            <a:r>
              <a:rPr lang="en-MY" sz="1400" b="1" spc="-105" dirty="0" err="1">
                <a:latin typeface="Lucida Sans" panose="020B0602030504020204"/>
                <a:cs typeface="Lucida Sans" panose="020B0602030504020204"/>
              </a:rPr>
              <a:t>ke</a:t>
            </a:r>
            <a:r>
              <a:rPr lang="en-MY" sz="1400" b="1" spc="-105" dirty="0">
                <a:latin typeface="Lucida Sans" panose="020B0602030504020204"/>
                <a:cs typeface="Lucida Sans" panose="020B0602030504020204"/>
              </a:rPr>
              <a:t> </a:t>
            </a:r>
            <a:r>
              <a:rPr lang="en-MY" sz="1400" b="1" spc="-60" dirty="0" err="1">
                <a:latin typeface="Lucida Sans" panose="020B0602030504020204"/>
                <a:cs typeface="Lucida Sans" panose="020B0602030504020204"/>
              </a:rPr>
              <a:t>dalam</a:t>
            </a:r>
            <a:r>
              <a:rPr lang="en-MY" sz="1400" b="1" spc="125" dirty="0">
                <a:latin typeface="Lucida Sans" panose="020B0602030504020204"/>
                <a:cs typeface="Lucida Sans" panose="020B0602030504020204"/>
              </a:rPr>
              <a:t> </a:t>
            </a:r>
            <a:r>
              <a:rPr lang="en-MY" sz="1400" b="1" spc="-50" dirty="0">
                <a:latin typeface="Lucida Sans" panose="020B0602030504020204"/>
                <a:cs typeface="Lucida Sans" panose="020B0602030504020204"/>
              </a:rPr>
              <a:t>tab </a:t>
            </a:r>
            <a:r>
              <a:rPr lang="en-MY" sz="1600" u="sng" spc="-30" dirty="0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ABT </a:t>
            </a:r>
            <a:r>
              <a:rPr lang="en-MY" sz="1600" u="sng" spc="-55" dirty="0" err="1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Hasil</a:t>
            </a:r>
            <a:r>
              <a:rPr lang="en-MY" sz="1600" u="sng" spc="-55" dirty="0">
                <a:latin typeface="Arial Black" panose="020B0A04020102020204" pitchFamily="34" charset="0"/>
                <a:cs typeface="Lucida Sans" panose="020B0602030504020204"/>
              </a:rPr>
              <a:t> </a:t>
            </a:r>
            <a:r>
              <a:rPr lang="en-MY" sz="1400" b="1" spc="-55" dirty="0" err="1">
                <a:latin typeface="Lucida Sans" panose="020B0602030504020204"/>
                <a:cs typeface="Lucida Sans" panose="020B0602030504020204"/>
              </a:rPr>
              <a:t>dan</a:t>
            </a:r>
            <a:r>
              <a:rPr lang="en-MY" sz="1400" b="1" spc="-55" dirty="0">
                <a:latin typeface="Lucida Sans" panose="020B0602030504020204"/>
                <a:cs typeface="Lucida Sans" panose="020B0602030504020204"/>
              </a:rPr>
              <a:t> </a:t>
            </a:r>
            <a:r>
              <a:rPr lang="en-MY" sz="1400" b="1" spc="-30" dirty="0">
                <a:latin typeface="Lucida Sans" panose="020B0602030504020204"/>
                <a:cs typeface="Lucida Sans" panose="020B0602030504020204"/>
              </a:rPr>
              <a:t>ABT </a:t>
            </a:r>
            <a:r>
              <a:rPr lang="en-MY" sz="1400" b="1" spc="-45" dirty="0">
                <a:latin typeface="Lucida Sans" panose="020B0602030504020204"/>
                <a:cs typeface="Lucida Sans" panose="020B0602030504020204"/>
              </a:rPr>
              <a:t>lain-</a:t>
            </a:r>
            <a:r>
              <a:rPr lang="en-MY" sz="1400" b="1" spc="-75" dirty="0">
                <a:latin typeface="Lucida Sans" panose="020B0602030504020204"/>
                <a:cs typeface="Lucida Sans" panose="020B0602030504020204"/>
              </a:rPr>
              <a:t> </a:t>
            </a:r>
            <a:r>
              <a:rPr lang="en-MY" sz="1400" b="1" spc="-65" dirty="0">
                <a:latin typeface="Lucida Sans" panose="020B0602030504020204"/>
                <a:cs typeface="Lucida Sans" panose="020B0602030504020204"/>
              </a:rPr>
              <a:t>lain</a:t>
            </a:r>
            <a:r>
              <a:rPr lang="en-MY" sz="1400" b="1" spc="-70" dirty="0">
                <a:latin typeface="Lucida Sans" panose="020B0602030504020204"/>
                <a:cs typeface="Lucida Sans" panose="020B0602030504020204"/>
              </a:rPr>
              <a:t> </a:t>
            </a:r>
            <a:endParaRPr lang="en-MY" sz="1400" dirty="0">
              <a:latin typeface="Lucida Sans" panose="020B0602030504020204"/>
              <a:cs typeface="Lucida Sans" panose="020B0602030504020204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228600" y="2459693"/>
            <a:ext cx="2630424" cy="3387907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261365" y="3408426"/>
            <a:ext cx="2538984" cy="15041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274700" y="2472308"/>
            <a:ext cx="2545080" cy="331622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274700" y="2472308"/>
            <a:ext cx="2545080" cy="3316604"/>
          </a:xfrm>
          <a:custGeom>
            <a:avLst/>
            <a:gdLst/>
            <a:ahLst/>
            <a:cxnLst/>
            <a:rect l="l" t="t" r="r" b="b"/>
            <a:pathLst>
              <a:path w="2545080" h="3316604">
                <a:moveTo>
                  <a:pt x="0" y="254507"/>
                </a:moveTo>
                <a:lnTo>
                  <a:pt x="4100" y="208752"/>
                </a:lnTo>
                <a:lnTo>
                  <a:pt x="15922" y="165690"/>
                </a:lnTo>
                <a:lnTo>
                  <a:pt x="34747" y="126040"/>
                </a:lnTo>
                <a:lnTo>
                  <a:pt x="59856" y="90520"/>
                </a:lnTo>
                <a:lnTo>
                  <a:pt x="90530" y="59847"/>
                </a:lnTo>
                <a:lnTo>
                  <a:pt x="126051" y="34741"/>
                </a:lnTo>
                <a:lnTo>
                  <a:pt x="165700" y="15919"/>
                </a:lnTo>
                <a:lnTo>
                  <a:pt x="208759" y="4099"/>
                </a:lnTo>
                <a:lnTo>
                  <a:pt x="254508" y="0"/>
                </a:lnTo>
                <a:lnTo>
                  <a:pt x="2290572" y="0"/>
                </a:lnTo>
                <a:lnTo>
                  <a:pt x="2336327" y="4099"/>
                </a:lnTo>
                <a:lnTo>
                  <a:pt x="2379389" y="15919"/>
                </a:lnTo>
                <a:lnTo>
                  <a:pt x="2419039" y="34741"/>
                </a:lnTo>
                <a:lnTo>
                  <a:pt x="2454559" y="59847"/>
                </a:lnTo>
                <a:lnTo>
                  <a:pt x="2485232" y="90520"/>
                </a:lnTo>
                <a:lnTo>
                  <a:pt x="2510338" y="126040"/>
                </a:lnTo>
                <a:lnTo>
                  <a:pt x="2529160" y="165690"/>
                </a:lnTo>
                <a:lnTo>
                  <a:pt x="2540980" y="208752"/>
                </a:lnTo>
                <a:lnTo>
                  <a:pt x="2545080" y="254507"/>
                </a:lnTo>
                <a:lnTo>
                  <a:pt x="2545080" y="3061716"/>
                </a:lnTo>
                <a:lnTo>
                  <a:pt x="2540980" y="3107464"/>
                </a:lnTo>
                <a:lnTo>
                  <a:pt x="2529160" y="3150523"/>
                </a:lnTo>
                <a:lnTo>
                  <a:pt x="2510338" y="3190172"/>
                </a:lnTo>
                <a:lnTo>
                  <a:pt x="2485232" y="3225693"/>
                </a:lnTo>
                <a:lnTo>
                  <a:pt x="2454559" y="3256367"/>
                </a:lnTo>
                <a:lnTo>
                  <a:pt x="2419039" y="3281476"/>
                </a:lnTo>
                <a:lnTo>
                  <a:pt x="2379389" y="3300301"/>
                </a:lnTo>
                <a:lnTo>
                  <a:pt x="2336327" y="3312123"/>
                </a:lnTo>
                <a:lnTo>
                  <a:pt x="2290572" y="3316224"/>
                </a:lnTo>
                <a:lnTo>
                  <a:pt x="254508" y="3316224"/>
                </a:lnTo>
                <a:lnTo>
                  <a:pt x="208759" y="3312123"/>
                </a:lnTo>
                <a:lnTo>
                  <a:pt x="165700" y="3300301"/>
                </a:lnTo>
                <a:lnTo>
                  <a:pt x="126051" y="3281476"/>
                </a:lnTo>
                <a:lnTo>
                  <a:pt x="90530" y="3256367"/>
                </a:lnTo>
                <a:lnTo>
                  <a:pt x="59856" y="3225693"/>
                </a:lnTo>
                <a:lnTo>
                  <a:pt x="34747" y="3190172"/>
                </a:lnTo>
                <a:lnTo>
                  <a:pt x="15922" y="3150523"/>
                </a:lnTo>
                <a:lnTo>
                  <a:pt x="4100" y="3107464"/>
                </a:lnTo>
                <a:lnTo>
                  <a:pt x="0" y="3061716"/>
                </a:lnTo>
                <a:lnTo>
                  <a:pt x="0" y="254507"/>
                </a:lnTo>
                <a:close/>
              </a:path>
            </a:pathLst>
          </a:custGeom>
          <a:ln w="990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304799" y="3456432"/>
            <a:ext cx="2495549" cy="1995803"/>
          </a:xfrm>
          <a:prstGeom prst="rect">
            <a:avLst/>
          </a:prstGeom>
        </p:spPr>
        <p:txBody>
          <a:bodyPr vert="horz" wrap="square" lIns="0" tIns="29845" rIns="0" bIns="0" rtlCol="0">
            <a:spAutoFit/>
          </a:bodyPr>
          <a:lstStyle/>
          <a:p>
            <a:pPr marL="12700" marR="5080">
              <a:lnSpc>
                <a:spcPct val="91000"/>
              </a:lnSpc>
              <a:spcBef>
                <a:spcPts val="235"/>
              </a:spcBef>
            </a:pPr>
            <a:r>
              <a:rPr sz="1600" spc="-25" dirty="0">
                <a:latin typeface="Arial" panose="020B0604020202020204"/>
                <a:cs typeface="Arial" panose="020B0604020202020204"/>
              </a:rPr>
              <a:t>Bagi </a:t>
            </a:r>
            <a:r>
              <a:rPr sz="1600" b="1" spc="-150" dirty="0">
                <a:latin typeface="Lucida Sans" panose="020B0602030504020204"/>
                <a:cs typeface="Lucida Sans" panose="020B0602030504020204"/>
              </a:rPr>
              <a:t>Tab </a:t>
            </a:r>
            <a:r>
              <a:rPr sz="1600" b="1" spc="-25" dirty="0">
                <a:latin typeface="Lucida Sans" panose="020B0602030504020204"/>
                <a:cs typeface="Lucida Sans" panose="020B0602030504020204"/>
              </a:rPr>
              <a:t>ABT </a:t>
            </a:r>
            <a:r>
              <a:rPr sz="1600" b="1" spc="-35" dirty="0">
                <a:latin typeface="Lucida Sans" panose="020B0602030504020204"/>
                <a:cs typeface="Lucida Sans" panose="020B0602030504020204"/>
              </a:rPr>
              <a:t>Lain-lain</a:t>
            </a:r>
            <a:r>
              <a:rPr sz="1600" spc="-35" dirty="0">
                <a:latin typeface="Arial" panose="020B0604020202020204"/>
                <a:cs typeface="Arial" panose="020B0604020202020204"/>
              </a:rPr>
              <a:t>, </a:t>
            </a:r>
            <a:r>
              <a:rPr sz="1600" spc="-15" dirty="0">
                <a:latin typeface="Arial" panose="020B0604020202020204"/>
                <a:cs typeface="Arial" panose="020B0604020202020204"/>
              </a:rPr>
              <a:t>isikan  </a:t>
            </a:r>
            <a:r>
              <a:rPr sz="1600" spc="5" dirty="0">
                <a:latin typeface="Arial" panose="020B0604020202020204"/>
                <a:cs typeface="Arial" panose="020B0604020202020204"/>
              </a:rPr>
              <a:t>maklumat berikut </a:t>
            </a:r>
            <a:r>
              <a:rPr sz="1600" spc="-15" dirty="0">
                <a:latin typeface="Arial" panose="020B0604020202020204"/>
                <a:cs typeface="Arial" panose="020B0604020202020204"/>
              </a:rPr>
              <a:t>ke dalam </a:t>
            </a:r>
            <a:r>
              <a:rPr sz="1600" spc="5" dirty="0">
                <a:latin typeface="Arial" panose="020B0604020202020204"/>
                <a:cs typeface="Arial" panose="020B0604020202020204"/>
              </a:rPr>
              <a:t>kolum  </a:t>
            </a:r>
            <a:r>
              <a:rPr sz="1600" spc="-25" dirty="0">
                <a:latin typeface="Arial" panose="020B0604020202020204"/>
                <a:cs typeface="Arial" panose="020B0604020202020204"/>
              </a:rPr>
              <a:t>yang </a:t>
            </a:r>
            <a:r>
              <a:rPr sz="1600" spc="-20" dirty="0">
                <a:latin typeface="Arial" panose="020B0604020202020204"/>
                <a:cs typeface="Arial" panose="020B0604020202020204"/>
              </a:rPr>
              <a:t>berkenaan</a:t>
            </a:r>
            <a:r>
              <a:rPr sz="1600" spc="5" dirty="0">
                <a:latin typeface="Arial" panose="020B0604020202020204"/>
                <a:cs typeface="Arial" panose="020B0604020202020204"/>
              </a:rPr>
              <a:t> </a:t>
            </a:r>
            <a:r>
              <a:rPr sz="1600" dirty="0">
                <a:latin typeface="Arial" panose="020B0604020202020204"/>
                <a:cs typeface="Arial" panose="020B0604020202020204"/>
              </a:rPr>
              <a:t>:</a:t>
            </a:r>
            <a:endParaRPr sz="1600" dirty="0">
              <a:latin typeface="Arial" panose="020B0604020202020204"/>
              <a:cs typeface="Arial" panose="020B0604020202020204"/>
            </a:endParaRPr>
          </a:p>
          <a:p>
            <a:pPr marL="127000" marR="53975" indent="-114300">
              <a:lnSpc>
                <a:spcPts val="1300"/>
              </a:lnSpc>
              <a:spcBef>
                <a:spcPts val="525"/>
              </a:spcBef>
              <a:buFont typeface="Arial" panose="020B0604020202020204"/>
              <a:buChar char="•"/>
              <a:tabLst>
                <a:tab pos="127000" algn="l"/>
              </a:tabLst>
            </a:pPr>
            <a:r>
              <a:rPr sz="1600" b="1" spc="-15" dirty="0">
                <a:latin typeface="Lucida Sans" panose="020B0602030504020204"/>
                <a:cs typeface="Lucida Sans" panose="020B0602030504020204"/>
              </a:rPr>
              <a:t>No </a:t>
            </a:r>
            <a:r>
              <a:rPr sz="1600" b="1" spc="-60" dirty="0">
                <a:latin typeface="Lucida Sans" panose="020B0602030504020204"/>
                <a:cs typeface="Lucida Sans" panose="020B0602030504020204"/>
              </a:rPr>
              <a:t>Kontrak </a:t>
            </a:r>
            <a:r>
              <a:rPr sz="1600" spc="-20" dirty="0">
                <a:latin typeface="Arial" panose="020B0604020202020204"/>
                <a:cs typeface="Arial" panose="020B0604020202020204"/>
              </a:rPr>
              <a:t>bagi </a:t>
            </a:r>
            <a:r>
              <a:rPr sz="1600" spc="-30" dirty="0">
                <a:latin typeface="Arial" panose="020B0604020202020204"/>
                <a:cs typeface="Arial" panose="020B0604020202020204"/>
              </a:rPr>
              <a:t>Pendahuluan  </a:t>
            </a:r>
            <a:r>
              <a:rPr sz="1600" spc="-15" dirty="0">
                <a:latin typeface="Arial" panose="020B0604020202020204"/>
                <a:cs typeface="Arial" panose="020B0604020202020204"/>
              </a:rPr>
              <a:t>Kontrak </a:t>
            </a:r>
            <a:r>
              <a:rPr sz="1600" spc="-50" dirty="0">
                <a:latin typeface="Arial" panose="020B0604020202020204"/>
                <a:cs typeface="Arial" panose="020B0604020202020204"/>
              </a:rPr>
              <a:t>Sahaja </a:t>
            </a:r>
            <a:r>
              <a:rPr sz="1600" b="1" spc="-125" dirty="0">
                <a:latin typeface="Lucida Sans" panose="020B0602030504020204"/>
                <a:cs typeface="Lucida Sans" panose="020B0602030504020204"/>
              </a:rPr>
              <a:t>/ </a:t>
            </a:r>
            <a:r>
              <a:rPr sz="1600" b="1" spc="-15" dirty="0">
                <a:latin typeface="Lucida Sans" panose="020B0602030504020204"/>
                <a:cs typeface="Lucida Sans" panose="020B0602030504020204"/>
              </a:rPr>
              <a:t>No</a:t>
            </a:r>
            <a:r>
              <a:rPr sz="1600" b="1" spc="35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spc="-55" dirty="0">
                <a:latin typeface="Lucida Sans" panose="020B0602030504020204"/>
                <a:cs typeface="Lucida Sans" panose="020B0602030504020204"/>
              </a:rPr>
              <a:t>Perjanjian</a:t>
            </a:r>
            <a:endParaRPr sz="1600" dirty="0">
              <a:latin typeface="Lucida Sans" panose="020B0602030504020204"/>
              <a:cs typeface="Lucida Sans" panose="020B0602030504020204"/>
            </a:endParaRPr>
          </a:p>
          <a:p>
            <a:pPr marL="127000" indent="-114300">
              <a:lnSpc>
                <a:spcPct val="100000"/>
              </a:lnSpc>
              <a:spcBef>
                <a:spcPts val="45"/>
              </a:spcBef>
              <a:buFont typeface="Arial" panose="020B0604020202020204"/>
              <a:buChar char="•"/>
              <a:tabLst>
                <a:tab pos="127000" algn="l"/>
              </a:tabLst>
            </a:pPr>
            <a:r>
              <a:rPr sz="1600" b="1" spc="-50" dirty="0">
                <a:latin typeface="Lucida Sans" panose="020B0602030504020204"/>
                <a:cs typeface="Lucida Sans" panose="020B0602030504020204"/>
              </a:rPr>
              <a:t>Vot</a:t>
            </a:r>
            <a:endParaRPr sz="1600" dirty="0">
              <a:latin typeface="Lucida Sans" panose="020B0602030504020204"/>
              <a:cs typeface="Lucida Sans" panose="020B0602030504020204"/>
            </a:endParaRPr>
          </a:p>
          <a:p>
            <a:pPr marL="127000" indent="-114300">
              <a:lnSpc>
                <a:spcPct val="100000"/>
              </a:lnSpc>
              <a:spcBef>
                <a:spcPts val="60"/>
              </a:spcBef>
              <a:buFont typeface="Arial" panose="020B0604020202020204"/>
              <a:buChar char="•"/>
              <a:tabLst>
                <a:tab pos="127000" algn="l"/>
              </a:tabLst>
            </a:pPr>
            <a:r>
              <a:rPr sz="1600" b="1" spc="-60" dirty="0">
                <a:latin typeface="Lucida Sans" panose="020B0602030504020204"/>
                <a:cs typeface="Lucida Sans" panose="020B0602030504020204"/>
              </a:rPr>
              <a:t>Kod</a:t>
            </a:r>
            <a:r>
              <a:rPr sz="1600" b="1" spc="-155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spc="-40" dirty="0">
                <a:latin typeface="Lucida Sans" panose="020B0602030504020204"/>
                <a:cs typeface="Lucida Sans" panose="020B0602030504020204"/>
              </a:rPr>
              <a:t>Amanah</a:t>
            </a:r>
            <a:endParaRPr sz="1600" dirty="0">
              <a:latin typeface="Lucida Sans" panose="020B0602030504020204"/>
              <a:cs typeface="Lucida Sans" panose="020B0602030504020204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25374" y="2209800"/>
            <a:ext cx="1628139" cy="467436"/>
          </a:xfrm>
          <a:prstGeom prst="rect">
            <a:avLst/>
          </a:prstGeom>
          <a:solidFill>
            <a:srgbClr val="6F2F9F"/>
          </a:solidFill>
        </p:spPr>
        <p:txBody>
          <a:bodyPr vert="horz" wrap="square" lIns="0" tIns="36195" rIns="0" bIns="0" rtlCol="0">
            <a:spAutoFit/>
          </a:bodyPr>
          <a:lstStyle/>
          <a:p>
            <a:pPr marL="148590" marR="140335" indent="150495">
              <a:lnSpc>
                <a:spcPct val="100000"/>
              </a:lnSpc>
              <a:spcBef>
                <a:spcPts val="285"/>
              </a:spcBef>
            </a:pPr>
            <a:r>
              <a:rPr sz="1400" b="1" spc="-2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LANGKAH </a:t>
            </a:r>
            <a:r>
              <a:rPr lang="en-MY" sz="1400" b="1" spc="-25" dirty="0" smtClean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2</a:t>
            </a:r>
            <a:r>
              <a:rPr sz="1400" b="1" spc="-120" dirty="0" smtClean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  </a:t>
            </a:r>
            <a:r>
              <a:rPr sz="1400" b="1" spc="3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(SAMB</a:t>
            </a:r>
            <a:r>
              <a:rPr sz="1400" b="1" spc="30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U</a:t>
            </a:r>
            <a:r>
              <a:rPr sz="1400" b="1" spc="10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NG</a:t>
            </a:r>
            <a:r>
              <a:rPr sz="1400" b="1" spc="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A</a:t>
            </a:r>
            <a:r>
              <a:rPr sz="1400" b="1" spc="-1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N)</a:t>
            </a:r>
            <a:endParaRPr sz="1400" dirty="0">
              <a:latin typeface="Lucida Sans" panose="020B0602030504020204"/>
              <a:cs typeface="Lucida Sans" panose="020B0602030504020204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2930651" y="2209800"/>
            <a:ext cx="2726436" cy="38100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5749290" y="2229739"/>
            <a:ext cx="1872234" cy="379006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7713726" y="2209800"/>
            <a:ext cx="2105405" cy="38100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2523489" y="1524000"/>
            <a:ext cx="2178050" cy="1357630"/>
          </a:xfrm>
          <a:custGeom>
            <a:avLst/>
            <a:gdLst/>
            <a:ahLst/>
            <a:cxnLst/>
            <a:rect l="l" t="t" r="r" b="b"/>
            <a:pathLst>
              <a:path w="2178050" h="1357629">
                <a:moveTo>
                  <a:pt x="0" y="879983"/>
                </a:moveTo>
                <a:lnTo>
                  <a:pt x="1963547" y="0"/>
                </a:lnTo>
                <a:lnTo>
                  <a:pt x="2177542" y="477520"/>
                </a:lnTo>
                <a:lnTo>
                  <a:pt x="213868" y="1357376"/>
                </a:lnTo>
                <a:lnTo>
                  <a:pt x="0" y="879983"/>
                </a:lnTo>
                <a:close/>
              </a:path>
            </a:pathLst>
          </a:custGeom>
          <a:solidFill>
            <a:schemeClr val="bg1"/>
          </a:solidFill>
          <a:ln w="9525">
            <a:solidFill>
              <a:schemeClr val="bg1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2759075" y="1981200"/>
            <a:ext cx="1129030" cy="584200"/>
          </a:xfrm>
          <a:custGeom>
            <a:avLst/>
            <a:gdLst/>
            <a:ahLst/>
            <a:cxnLst/>
            <a:rect l="l" t="t" r="r" b="b"/>
            <a:pathLst>
              <a:path w="1129029" h="584200">
                <a:moveTo>
                  <a:pt x="73904" y="486029"/>
                </a:moveTo>
                <a:lnTo>
                  <a:pt x="43561" y="486029"/>
                </a:lnTo>
                <a:lnTo>
                  <a:pt x="87375" y="583819"/>
                </a:lnTo>
                <a:lnTo>
                  <a:pt x="112649" y="572389"/>
                </a:lnTo>
                <a:lnTo>
                  <a:pt x="73904" y="486029"/>
                </a:lnTo>
                <a:close/>
              </a:path>
              <a:path w="1129029" h="584200">
                <a:moveTo>
                  <a:pt x="94995" y="439674"/>
                </a:moveTo>
                <a:lnTo>
                  <a:pt x="0" y="482219"/>
                </a:lnTo>
                <a:lnTo>
                  <a:pt x="8762" y="501650"/>
                </a:lnTo>
                <a:lnTo>
                  <a:pt x="43561" y="486029"/>
                </a:lnTo>
                <a:lnTo>
                  <a:pt x="73904" y="486029"/>
                </a:lnTo>
                <a:lnTo>
                  <a:pt x="68833" y="474725"/>
                </a:lnTo>
                <a:lnTo>
                  <a:pt x="103758" y="459105"/>
                </a:lnTo>
                <a:lnTo>
                  <a:pt x="94995" y="439674"/>
                </a:lnTo>
                <a:close/>
              </a:path>
              <a:path w="1129029" h="584200">
                <a:moveTo>
                  <a:pt x="154177" y="413131"/>
                </a:moveTo>
                <a:lnTo>
                  <a:pt x="124332" y="426593"/>
                </a:lnTo>
                <a:lnTo>
                  <a:pt x="134493" y="562610"/>
                </a:lnTo>
                <a:lnTo>
                  <a:pt x="158495" y="551942"/>
                </a:lnTo>
                <a:lnTo>
                  <a:pt x="155956" y="522732"/>
                </a:lnTo>
                <a:lnTo>
                  <a:pt x="202311" y="501904"/>
                </a:lnTo>
                <a:lnTo>
                  <a:pt x="237708" y="501904"/>
                </a:lnTo>
                <a:lnTo>
                  <a:pt x="236752" y="500888"/>
                </a:lnTo>
                <a:lnTo>
                  <a:pt x="153924" y="500888"/>
                </a:lnTo>
                <a:lnTo>
                  <a:pt x="148844" y="443103"/>
                </a:lnTo>
                <a:lnTo>
                  <a:pt x="182380" y="443103"/>
                </a:lnTo>
                <a:lnTo>
                  <a:pt x="154177" y="413131"/>
                </a:lnTo>
                <a:close/>
              </a:path>
              <a:path w="1129029" h="584200">
                <a:moveTo>
                  <a:pt x="237708" y="501904"/>
                </a:moveTo>
                <a:lnTo>
                  <a:pt x="202311" y="501904"/>
                </a:lnTo>
                <a:lnTo>
                  <a:pt x="221995" y="523367"/>
                </a:lnTo>
                <a:lnTo>
                  <a:pt x="247269" y="512064"/>
                </a:lnTo>
                <a:lnTo>
                  <a:pt x="237708" y="501904"/>
                </a:lnTo>
                <a:close/>
              </a:path>
              <a:path w="1129029" h="584200">
                <a:moveTo>
                  <a:pt x="279019" y="361061"/>
                </a:moveTo>
                <a:lnTo>
                  <a:pt x="209169" y="388747"/>
                </a:lnTo>
                <a:lnTo>
                  <a:pt x="261619" y="505714"/>
                </a:lnTo>
                <a:lnTo>
                  <a:pt x="305307" y="486156"/>
                </a:lnTo>
                <a:lnTo>
                  <a:pt x="314594" y="481607"/>
                </a:lnTo>
                <a:lnTo>
                  <a:pt x="322262" y="477107"/>
                </a:lnTo>
                <a:lnTo>
                  <a:pt x="323599" y="476123"/>
                </a:lnTo>
                <a:lnTo>
                  <a:pt x="277113" y="476123"/>
                </a:lnTo>
                <a:lnTo>
                  <a:pt x="262636" y="443738"/>
                </a:lnTo>
                <a:lnTo>
                  <a:pt x="276987" y="437261"/>
                </a:lnTo>
                <a:lnTo>
                  <a:pt x="285623" y="433450"/>
                </a:lnTo>
                <a:lnTo>
                  <a:pt x="291973" y="431419"/>
                </a:lnTo>
                <a:lnTo>
                  <a:pt x="303149" y="431038"/>
                </a:lnTo>
                <a:lnTo>
                  <a:pt x="336719" y="431038"/>
                </a:lnTo>
                <a:lnTo>
                  <a:pt x="334518" y="426085"/>
                </a:lnTo>
                <a:lnTo>
                  <a:pt x="334060" y="425577"/>
                </a:lnTo>
                <a:lnTo>
                  <a:pt x="254507" y="425577"/>
                </a:lnTo>
                <a:lnTo>
                  <a:pt x="241173" y="395986"/>
                </a:lnTo>
                <a:lnTo>
                  <a:pt x="258191" y="388366"/>
                </a:lnTo>
                <a:lnTo>
                  <a:pt x="264287" y="385572"/>
                </a:lnTo>
                <a:lnTo>
                  <a:pt x="268986" y="384175"/>
                </a:lnTo>
                <a:lnTo>
                  <a:pt x="272414" y="384048"/>
                </a:lnTo>
                <a:lnTo>
                  <a:pt x="310006" y="384048"/>
                </a:lnTo>
                <a:lnTo>
                  <a:pt x="306450" y="376300"/>
                </a:lnTo>
                <a:lnTo>
                  <a:pt x="303783" y="372618"/>
                </a:lnTo>
                <a:lnTo>
                  <a:pt x="295782" y="365252"/>
                </a:lnTo>
                <a:lnTo>
                  <a:pt x="290449" y="362712"/>
                </a:lnTo>
                <a:lnTo>
                  <a:pt x="284225" y="361696"/>
                </a:lnTo>
                <a:lnTo>
                  <a:pt x="279019" y="361061"/>
                </a:lnTo>
                <a:close/>
              </a:path>
              <a:path w="1129029" h="584200">
                <a:moveTo>
                  <a:pt x="182380" y="443103"/>
                </a:moveTo>
                <a:lnTo>
                  <a:pt x="148844" y="443103"/>
                </a:lnTo>
                <a:lnTo>
                  <a:pt x="187451" y="485775"/>
                </a:lnTo>
                <a:lnTo>
                  <a:pt x="153924" y="500888"/>
                </a:lnTo>
                <a:lnTo>
                  <a:pt x="236752" y="500888"/>
                </a:lnTo>
                <a:lnTo>
                  <a:pt x="182380" y="443103"/>
                </a:lnTo>
                <a:close/>
              </a:path>
              <a:path w="1129029" h="584200">
                <a:moveTo>
                  <a:pt x="336719" y="431038"/>
                </a:moveTo>
                <a:lnTo>
                  <a:pt x="303149" y="431038"/>
                </a:lnTo>
                <a:lnTo>
                  <a:pt x="308229" y="434467"/>
                </a:lnTo>
                <a:lnTo>
                  <a:pt x="314706" y="448945"/>
                </a:lnTo>
                <a:lnTo>
                  <a:pt x="314198" y="454787"/>
                </a:lnTo>
                <a:lnTo>
                  <a:pt x="309752" y="459232"/>
                </a:lnTo>
                <a:lnTo>
                  <a:pt x="307339" y="461899"/>
                </a:lnTo>
                <a:lnTo>
                  <a:pt x="302132" y="464947"/>
                </a:lnTo>
                <a:lnTo>
                  <a:pt x="277113" y="476123"/>
                </a:lnTo>
                <a:lnTo>
                  <a:pt x="323599" y="476123"/>
                </a:lnTo>
                <a:lnTo>
                  <a:pt x="339979" y="452500"/>
                </a:lnTo>
                <a:lnTo>
                  <a:pt x="341249" y="445770"/>
                </a:lnTo>
                <a:lnTo>
                  <a:pt x="340360" y="439293"/>
                </a:lnTo>
                <a:lnTo>
                  <a:pt x="336719" y="431038"/>
                </a:lnTo>
                <a:close/>
              </a:path>
              <a:path w="1129029" h="584200">
                <a:moveTo>
                  <a:pt x="310006" y="384048"/>
                </a:moveTo>
                <a:lnTo>
                  <a:pt x="272414" y="384048"/>
                </a:lnTo>
                <a:lnTo>
                  <a:pt x="278130" y="384175"/>
                </a:lnTo>
                <a:lnTo>
                  <a:pt x="282448" y="387350"/>
                </a:lnTo>
                <a:lnTo>
                  <a:pt x="285359" y="393954"/>
                </a:lnTo>
                <a:lnTo>
                  <a:pt x="287655" y="398907"/>
                </a:lnTo>
                <a:lnTo>
                  <a:pt x="287781" y="403352"/>
                </a:lnTo>
                <a:lnTo>
                  <a:pt x="254507" y="425577"/>
                </a:lnTo>
                <a:lnTo>
                  <a:pt x="334060" y="425577"/>
                </a:lnTo>
                <a:lnTo>
                  <a:pt x="329945" y="421005"/>
                </a:lnTo>
                <a:lnTo>
                  <a:pt x="323850" y="417703"/>
                </a:lnTo>
                <a:lnTo>
                  <a:pt x="319042" y="415163"/>
                </a:lnTo>
                <a:lnTo>
                  <a:pt x="299847" y="415163"/>
                </a:lnTo>
                <a:lnTo>
                  <a:pt x="301879" y="413512"/>
                </a:lnTo>
                <a:lnTo>
                  <a:pt x="309499" y="401320"/>
                </a:lnTo>
                <a:lnTo>
                  <a:pt x="311150" y="397891"/>
                </a:lnTo>
                <a:lnTo>
                  <a:pt x="311657" y="393954"/>
                </a:lnTo>
                <a:lnTo>
                  <a:pt x="311023" y="389509"/>
                </a:lnTo>
                <a:lnTo>
                  <a:pt x="310769" y="386969"/>
                </a:lnTo>
                <a:lnTo>
                  <a:pt x="310006" y="384048"/>
                </a:lnTo>
                <a:close/>
              </a:path>
              <a:path w="1129029" h="584200">
                <a:moveTo>
                  <a:pt x="308991" y="413258"/>
                </a:moveTo>
                <a:lnTo>
                  <a:pt x="299847" y="415163"/>
                </a:lnTo>
                <a:lnTo>
                  <a:pt x="319042" y="415163"/>
                </a:lnTo>
                <a:lnTo>
                  <a:pt x="317119" y="414147"/>
                </a:lnTo>
                <a:lnTo>
                  <a:pt x="308991" y="413258"/>
                </a:lnTo>
                <a:close/>
              </a:path>
              <a:path w="1129029" h="584200">
                <a:moveTo>
                  <a:pt x="411480" y="297942"/>
                </a:moveTo>
                <a:lnTo>
                  <a:pt x="381635" y="311277"/>
                </a:lnTo>
                <a:lnTo>
                  <a:pt x="391794" y="447294"/>
                </a:lnTo>
                <a:lnTo>
                  <a:pt x="415798" y="436625"/>
                </a:lnTo>
                <a:lnTo>
                  <a:pt x="413257" y="407416"/>
                </a:lnTo>
                <a:lnTo>
                  <a:pt x="459613" y="386588"/>
                </a:lnTo>
                <a:lnTo>
                  <a:pt x="494998" y="386588"/>
                </a:lnTo>
                <a:lnTo>
                  <a:pt x="494041" y="385572"/>
                </a:lnTo>
                <a:lnTo>
                  <a:pt x="411225" y="385572"/>
                </a:lnTo>
                <a:lnTo>
                  <a:pt x="406145" y="327914"/>
                </a:lnTo>
                <a:lnTo>
                  <a:pt x="439718" y="327914"/>
                </a:lnTo>
                <a:lnTo>
                  <a:pt x="411480" y="297942"/>
                </a:lnTo>
                <a:close/>
              </a:path>
              <a:path w="1129029" h="584200">
                <a:moveTo>
                  <a:pt x="494998" y="386588"/>
                </a:moveTo>
                <a:lnTo>
                  <a:pt x="459613" y="386588"/>
                </a:lnTo>
                <a:lnTo>
                  <a:pt x="479298" y="408178"/>
                </a:lnTo>
                <a:lnTo>
                  <a:pt x="504571" y="396748"/>
                </a:lnTo>
                <a:lnTo>
                  <a:pt x="494998" y="386588"/>
                </a:lnTo>
                <a:close/>
              </a:path>
              <a:path w="1129029" h="584200">
                <a:moveTo>
                  <a:pt x="536321" y="245745"/>
                </a:moveTo>
                <a:lnTo>
                  <a:pt x="531367" y="246125"/>
                </a:lnTo>
                <a:lnTo>
                  <a:pt x="521462" y="249174"/>
                </a:lnTo>
                <a:lnTo>
                  <a:pt x="516000" y="251206"/>
                </a:lnTo>
                <a:lnTo>
                  <a:pt x="466470" y="273431"/>
                </a:lnTo>
                <a:lnTo>
                  <a:pt x="518795" y="390398"/>
                </a:lnTo>
                <a:lnTo>
                  <a:pt x="562610" y="370840"/>
                </a:lnTo>
                <a:lnTo>
                  <a:pt x="571894" y="366291"/>
                </a:lnTo>
                <a:lnTo>
                  <a:pt x="579548" y="361791"/>
                </a:lnTo>
                <a:lnTo>
                  <a:pt x="580877" y="360807"/>
                </a:lnTo>
                <a:lnTo>
                  <a:pt x="534415" y="360807"/>
                </a:lnTo>
                <a:lnTo>
                  <a:pt x="519938" y="328422"/>
                </a:lnTo>
                <a:lnTo>
                  <a:pt x="534288" y="321945"/>
                </a:lnTo>
                <a:lnTo>
                  <a:pt x="542925" y="318135"/>
                </a:lnTo>
                <a:lnTo>
                  <a:pt x="549275" y="316103"/>
                </a:lnTo>
                <a:lnTo>
                  <a:pt x="560451" y="315722"/>
                </a:lnTo>
                <a:lnTo>
                  <a:pt x="593878" y="315722"/>
                </a:lnTo>
                <a:lnTo>
                  <a:pt x="591692" y="310896"/>
                </a:lnTo>
                <a:lnTo>
                  <a:pt x="591150" y="310261"/>
                </a:lnTo>
                <a:lnTo>
                  <a:pt x="511810" y="310261"/>
                </a:lnTo>
                <a:lnTo>
                  <a:pt x="498475" y="280670"/>
                </a:lnTo>
                <a:lnTo>
                  <a:pt x="521462" y="270383"/>
                </a:lnTo>
                <a:lnTo>
                  <a:pt x="526288" y="268859"/>
                </a:lnTo>
                <a:lnTo>
                  <a:pt x="529716" y="268732"/>
                </a:lnTo>
                <a:lnTo>
                  <a:pt x="567182" y="268732"/>
                </a:lnTo>
                <a:lnTo>
                  <a:pt x="565785" y="265430"/>
                </a:lnTo>
                <a:lnTo>
                  <a:pt x="541527" y="246380"/>
                </a:lnTo>
                <a:lnTo>
                  <a:pt x="536321" y="245745"/>
                </a:lnTo>
                <a:close/>
              </a:path>
              <a:path w="1129029" h="584200">
                <a:moveTo>
                  <a:pt x="439718" y="327914"/>
                </a:moveTo>
                <a:lnTo>
                  <a:pt x="406145" y="327914"/>
                </a:lnTo>
                <a:lnTo>
                  <a:pt x="444754" y="370459"/>
                </a:lnTo>
                <a:lnTo>
                  <a:pt x="411225" y="385572"/>
                </a:lnTo>
                <a:lnTo>
                  <a:pt x="494041" y="385572"/>
                </a:lnTo>
                <a:lnTo>
                  <a:pt x="439718" y="327914"/>
                </a:lnTo>
                <a:close/>
              </a:path>
              <a:path w="1129029" h="584200">
                <a:moveTo>
                  <a:pt x="593878" y="315722"/>
                </a:moveTo>
                <a:lnTo>
                  <a:pt x="560451" y="315722"/>
                </a:lnTo>
                <a:lnTo>
                  <a:pt x="565530" y="319278"/>
                </a:lnTo>
                <a:lnTo>
                  <a:pt x="568833" y="326517"/>
                </a:lnTo>
                <a:lnTo>
                  <a:pt x="572008" y="333629"/>
                </a:lnTo>
                <a:lnTo>
                  <a:pt x="571500" y="339471"/>
                </a:lnTo>
                <a:lnTo>
                  <a:pt x="567054" y="343916"/>
                </a:lnTo>
                <a:lnTo>
                  <a:pt x="564641" y="346583"/>
                </a:lnTo>
                <a:lnTo>
                  <a:pt x="559435" y="349631"/>
                </a:lnTo>
                <a:lnTo>
                  <a:pt x="534415" y="360807"/>
                </a:lnTo>
                <a:lnTo>
                  <a:pt x="580877" y="360807"/>
                </a:lnTo>
                <a:lnTo>
                  <a:pt x="597280" y="337185"/>
                </a:lnTo>
                <a:lnTo>
                  <a:pt x="598551" y="330581"/>
                </a:lnTo>
                <a:lnTo>
                  <a:pt x="597662" y="323977"/>
                </a:lnTo>
                <a:lnTo>
                  <a:pt x="593878" y="315722"/>
                </a:lnTo>
                <a:close/>
              </a:path>
              <a:path w="1129029" h="584200">
                <a:moveTo>
                  <a:pt x="639294" y="232664"/>
                </a:moveTo>
                <a:lnTo>
                  <a:pt x="608964" y="232664"/>
                </a:lnTo>
                <a:lnTo>
                  <a:pt x="652652" y="330454"/>
                </a:lnTo>
                <a:lnTo>
                  <a:pt x="677926" y="319024"/>
                </a:lnTo>
                <a:lnTo>
                  <a:pt x="639294" y="232664"/>
                </a:lnTo>
                <a:close/>
              </a:path>
              <a:path w="1129029" h="584200">
                <a:moveTo>
                  <a:pt x="567182" y="268732"/>
                </a:moveTo>
                <a:lnTo>
                  <a:pt x="529716" y="268732"/>
                </a:lnTo>
                <a:lnTo>
                  <a:pt x="535432" y="268859"/>
                </a:lnTo>
                <a:lnTo>
                  <a:pt x="539750" y="272034"/>
                </a:lnTo>
                <a:lnTo>
                  <a:pt x="542661" y="278638"/>
                </a:lnTo>
                <a:lnTo>
                  <a:pt x="544957" y="283591"/>
                </a:lnTo>
                <a:lnTo>
                  <a:pt x="545084" y="288036"/>
                </a:lnTo>
                <a:lnTo>
                  <a:pt x="511810" y="310261"/>
                </a:lnTo>
                <a:lnTo>
                  <a:pt x="591150" y="310261"/>
                </a:lnTo>
                <a:lnTo>
                  <a:pt x="587248" y="305689"/>
                </a:lnTo>
                <a:lnTo>
                  <a:pt x="581151" y="302387"/>
                </a:lnTo>
                <a:lnTo>
                  <a:pt x="576498" y="299974"/>
                </a:lnTo>
                <a:lnTo>
                  <a:pt x="557149" y="299974"/>
                </a:lnTo>
                <a:lnTo>
                  <a:pt x="559180" y="298196"/>
                </a:lnTo>
                <a:lnTo>
                  <a:pt x="566801" y="286004"/>
                </a:lnTo>
                <a:lnTo>
                  <a:pt x="568451" y="282575"/>
                </a:lnTo>
                <a:lnTo>
                  <a:pt x="568960" y="278638"/>
                </a:lnTo>
                <a:lnTo>
                  <a:pt x="568325" y="274193"/>
                </a:lnTo>
                <a:lnTo>
                  <a:pt x="568071" y="271653"/>
                </a:lnTo>
                <a:lnTo>
                  <a:pt x="567182" y="268732"/>
                </a:lnTo>
                <a:close/>
              </a:path>
              <a:path w="1129029" h="584200">
                <a:moveTo>
                  <a:pt x="566292" y="297942"/>
                </a:moveTo>
                <a:lnTo>
                  <a:pt x="557149" y="299974"/>
                </a:lnTo>
                <a:lnTo>
                  <a:pt x="576498" y="299974"/>
                </a:lnTo>
                <a:lnTo>
                  <a:pt x="574294" y="298831"/>
                </a:lnTo>
                <a:lnTo>
                  <a:pt x="566292" y="297942"/>
                </a:lnTo>
                <a:close/>
              </a:path>
              <a:path w="1129029" h="584200">
                <a:moveTo>
                  <a:pt x="660273" y="186309"/>
                </a:moveTo>
                <a:lnTo>
                  <a:pt x="565403" y="228854"/>
                </a:lnTo>
                <a:lnTo>
                  <a:pt x="574039" y="248285"/>
                </a:lnTo>
                <a:lnTo>
                  <a:pt x="608964" y="232664"/>
                </a:lnTo>
                <a:lnTo>
                  <a:pt x="639294" y="232664"/>
                </a:lnTo>
                <a:lnTo>
                  <a:pt x="634238" y="221361"/>
                </a:lnTo>
                <a:lnTo>
                  <a:pt x="669036" y="205740"/>
                </a:lnTo>
                <a:lnTo>
                  <a:pt x="660273" y="186309"/>
                </a:lnTo>
                <a:close/>
              </a:path>
              <a:path w="1129029" h="584200">
                <a:moveTo>
                  <a:pt x="745236" y="148462"/>
                </a:moveTo>
                <a:lnTo>
                  <a:pt x="719709" y="159893"/>
                </a:lnTo>
                <a:lnTo>
                  <a:pt x="772160" y="276860"/>
                </a:lnTo>
                <a:lnTo>
                  <a:pt x="842299" y="245491"/>
                </a:lnTo>
                <a:lnTo>
                  <a:pt x="788797" y="245491"/>
                </a:lnTo>
                <a:lnTo>
                  <a:pt x="745236" y="148462"/>
                </a:lnTo>
                <a:close/>
              </a:path>
              <a:path w="1129029" h="584200">
                <a:moveTo>
                  <a:pt x="838962" y="223012"/>
                </a:moveTo>
                <a:lnTo>
                  <a:pt x="788797" y="245491"/>
                </a:lnTo>
                <a:lnTo>
                  <a:pt x="842299" y="245491"/>
                </a:lnTo>
                <a:lnTo>
                  <a:pt x="847978" y="242950"/>
                </a:lnTo>
                <a:lnTo>
                  <a:pt x="838962" y="223012"/>
                </a:lnTo>
                <a:close/>
              </a:path>
              <a:path w="1129029" h="584200">
                <a:moveTo>
                  <a:pt x="871727" y="91567"/>
                </a:moveTo>
                <a:lnTo>
                  <a:pt x="841883" y="104902"/>
                </a:lnTo>
                <a:lnTo>
                  <a:pt x="852170" y="241046"/>
                </a:lnTo>
                <a:lnTo>
                  <a:pt x="876173" y="230250"/>
                </a:lnTo>
                <a:lnTo>
                  <a:pt x="873505" y="201041"/>
                </a:lnTo>
                <a:lnTo>
                  <a:pt x="919861" y="180340"/>
                </a:lnTo>
                <a:lnTo>
                  <a:pt x="955372" y="180340"/>
                </a:lnTo>
                <a:lnTo>
                  <a:pt x="954295" y="179197"/>
                </a:lnTo>
                <a:lnTo>
                  <a:pt x="871474" y="179197"/>
                </a:lnTo>
                <a:lnTo>
                  <a:pt x="866521" y="121539"/>
                </a:lnTo>
                <a:lnTo>
                  <a:pt x="899968" y="121539"/>
                </a:lnTo>
                <a:lnTo>
                  <a:pt x="871727" y="91567"/>
                </a:lnTo>
                <a:close/>
              </a:path>
              <a:path w="1129029" h="584200">
                <a:moveTo>
                  <a:pt x="955372" y="180340"/>
                </a:moveTo>
                <a:lnTo>
                  <a:pt x="919861" y="180340"/>
                </a:lnTo>
                <a:lnTo>
                  <a:pt x="939673" y="201803"/>
                </a:lnTo>
                <a:lnTo>
                  <a:pt x="964946" y="190500"/>
                </a:lnTo>
                <a:lnTo>
                  <a:pt x="955372" y="180340"/>
                </a:lnTo>
                <a:close/>
              </a:path>
              <a:path w="1129029" h="584200">
                <a:moveTo>
                  <a:pt x="950340" y="56007"/>
                </a:moveTo>
                <a:lnTo>
                  <a:pt x="925195" y="67183"/>
                </a:lnTo>
                <a:lnTo>
                  <a:pt x="977900" y="184658"/>
                </a:lnTo>
                <a:lnTo>
                  <a:pt x="1003046" y="173482"/>
                </a:lnTo>
                <a:lnTo>
                  <a:pt x="950340" y="56007"/>
                </a:lnTo>
                <a:close/>
              </a:path>
              <a:path w="1129029" h="584200">
                <a:moveTo>
                  <a:pt x="899968" y="121539"/>
                </a:moveTo>
                <a:lnTo>
                  <a:pt x="866521" y="121539"/>
                </a:lnTo>
                <a:lnTo>
                  <a:pt x="905128" y="164211"/>
                </a:lnTo>
                <a:lnTo>
                  <a:pt x="871474" y="179197"/>
                </a:lnTo>
                <a:lnTo>
                  <a:pt x="954295" y="179197"/>
                </a:lnTo>
                <a:lnTo>
                  <a:pt x="899968" y="121539"/>
                </a:lnTo>
                <a:close/>
              </a:path>
              <a:path w="1129029" h="584200">
                <a:moveTo>
                  <a:pt x="1008761" y="30099"/>
                </a:moveTo>
                <a:lnTo>
                  <a:pt x="972565" y="46482"/>
                </a:lnTo>
                <a:lnTo>
                  <a:pt x="1025016" y="163575"/>
                </a:lnTo>
                <a:lnTo>
                  <a:pt x="1048639" y="152908"/>
                </a:lnTo>
                <a:lnTo>
                  <a:pt x="1005077" y="55753"/>
                </a:lnTo>
                <a:lnTo>
                  <a:pt x="1038952" y="55753"/>
                </a:lnTo>
                <a:lnTo>
                  <a:pt x="1008761" y="30099"/>
                </a:lnTo>
                <a:close/>
              </a:path>
              <a:path w="1129029" h="584200">
                <a:moveTo>
                  <a:pt x="1038952" y="55753"/>
                </a:moveTo>
                <a:lnTo>
                  <a:pt x="1005077" y="55753"/>
                </a:lnTo>
                <a:lnTo>
                  <a:pt x="1094104" y="132587"/>
                </a:lnTo>
                <a:lnTo>
                  <a:pt x="1128522" y="117221"/>
                </a:lnTo>
                <a:lnTo>
                  <a:pt x="1121986" y="102616"/>
                </a:lnTo>
                <a:lnTo>
                  <a:pt x="1094104" y="102616"/>
                </a:lnTo>
                <a:lnTo>
                  <a:pt x="1038952" y="55753"/>
                </a:lnTo>
                <a:close/>
              </a:path>
              <a:path w="1129029" h="584200">
                <a:moveTo>
                  <a:pt x="1076071" y="0"/>
                </a:moveTo>
                <a:lnTo>
                  <a:pt x="1052702" y="10541"/>
                </a:lnTo>
                <a:lnTo>
                  <a:pt x="1094104" y="102616"/>
                </a:lnTo>
                <a:lnTo>
                  <a:pt x="1121986" y="102616"/>
                </a:lnTo>
                <a:lnTo>
                  <a:pt x="1076071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3886200" y="1981200"/>
            <a:ext cx="48895" cy="36830"/>
          </a:xfrm>
          <a:custGeom>
            <a:avLst/>
            <a:gdLst/>
            <a:ahLst/>
            <a:cxnLst/>
            <a:rect l="l" t="t" r="r" b="b"/>
            <a:pathLst>
              <a:path w="48895" h="36830">
                <a:moveTo>
                  <a:pt x="40259" y="0"/>
                </a:moveTo>
                <a:lnTo>
                  <a:pt x="0" y="18033"/>
                </a:lnTo>
                <a:lnTo>
                  <a:pt x="8254" y="36321"/>
                </a:lnTo>
                <a:lnTo>
                  <a:pt x="48387" y="18414"/>
                </a:lnTo>
                <a:lnTo>
                  <a:pt x="40259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3934460" y="1780540"/>
            <a:ext cx="408940" cy="276860"/>
          </a:xfrm>
          <a:custGeom>
            <a:avLst/>
            <a:gdLst/>
            <a:ahLst/>
            <a:cxnLst/>
            <a:rect l="l" t="t" r="r" b="b"/>
            <a:pathLst>
              <a:path w="408939" h="276860">
                <a:moveTo>
                  <a:pt x="25653" y="148462"/>
                </a:moveTo>
                <a:lnTo>
                  <a:pt x="0" y="159893"/>
                </a:lnTo>
                <a:lnTo>
                  <a:pt x="52450" y="276860"/>
                </a:lnTo>
                <a:lnTo>
                  <a:pt x="122590" y="245490"/>
                </a:lnTo>
                <a:lnTo>
                  <a:pt x="69087" y="245490"/>
                </a:lnTo>
                <a:lnTo>
                  <a:pt x="25653" y="148462"/>
                </a:lnTo>
                <a:close/>
              </a:path>
              <a:path w="408939" h="276860">
                <a:moveTo>
                  <a:pt x="119379" y="223012"/>
                </a:moveTo>
                <a:lnTo>
                  <a:pt x="69087" y="245490"/>
                </a:lnTo>
                <a:lnTo>
                  <a:pt x="122590" y="245490"/>
                </a:lnTo>
                <a:lnTo>
                  <a:pt x="128269" y="242950"/>
                </a:lnTo>
                <a:lnTo>
                  <a:pt x="119379" y="223012"/>
                </a:lnTo>
                <a:close/>
              </a:path>
              <a:path w="408939" h="276860">
                <a:moveTo>
                  <a:pt x="152018" y="91566"/>
                </a:moveTo>
                <a:lnTo>
                  <a:pt x="122300" y="104901"/>
                </a:lnTo>
                <a:lnTo>
                  <a:pt x="132461" y="241046"/>
                </a:lnTo>
                <a:lnTo>
                  <a:pt x="156463" y="230250"/>
                </a:lnTo>
                <a:lnTo>
                  <a:pt x="153796" y="201040"/>
                </a:lnTo>
                <a:lnTo>
                  <a:pt x="200151" y="180339"/>
                </a:lnTo>
                <a:lnTo>
                  <a:pt x="235663" y="180339"/>
                </a:lnTo>
                <a:lnTo>
                  <a:pt x="234586" y="179197"/>
                </a:lnTo>
                <a:lnTo>
                  <a:pt x="151891" y="179197"/>
                </a:lnTo>
                <a:lnTo>
                  <a:pt x="146812" y="121538"/>
                </a:lnTo>
                <a:lnTo>
                  <a:pt x="180259" y="121538"/>
                </a:lnTo>
                <a:lnTo>
                  <a:pt x="152018" y="91566"/>
                </a:lnTo>
                <a:close/>
              </a:path>
              <a:path w="408939" h="276860">
                <a:moveTo>
                  <a:pt x="235663" y="180339"/>
                </a:moveTo>
                <a:lnTo>
                  <a:pt x="200151" y="180339"/>
                </a:lnTo>
                <a:lnTo>
                  <a:pt x="219963" y="201802"/>
                </a:lnTo>
                <a:lnTo>
                  <a:pt x="245237" y="190500"/>
                </a:lnTo>
                <a:lnTo>
                  <a:pt x="235663" y="180339"/>
                </a:lnTo>
                <a:close/>
              </a:path>
              <a:path w="408939" h="276860">
                <a:moveTo>
                  <a:pt x="230631" y="55880"/>
                </a:moveTo>
                <a:lnTo>
                  <a:pt x="205486" y="67183"/>
                </a:lnTo>
                <a:lnTo>
                  <a:pt x="258190" y="184658"/>
                </a:lnTo>
                <a:lnTo>
                  <a:pt x="283337" y="173355"/>
                </a:lnTo>
                <a:lnTo>
                  <a:pt x="230631" y="55880"/>
                </a:lnTo>
                <a:close/>
              </a:path>
              <a:path w="408939" h="276860">
                <a:moveTo>
                  <a:pt x="180259" y="121538"/>
                </a:moveTo>
                <a:lnTo>
                  <a:pt x="146812" y="121538"/>
                </a:lnTo>
                <a:lnTo>
                  <a:pt x="185419" y="164211"/>
                </a:lnTo>
                <a:lnTo>
                  <a:pt x="151891" y="179197"/>
                </a:lnTo>
                <a:lnTo>
                  <a:pt x="234586" y="179197"/>
                </a:lnTo>
                <a:lnTo>
                  <a:pt x="180259" y="121538"/>
                </a:lnTo>
                <a:close/>
              </a:path>
              <a:path w="408939" h="276860">
                <a:moveTo>
                  <a:pt x="289178" y="30099"/>
                </a:moveTo>
                <a:lnTo>
                  <a:pt x="252856" y="46355"/>
                </a:lnTo>
                <a:lnTo>
                  <a:pt x="305307" y="163575"/>
                </a:lnTo>
                <a:lnTo>
                  <a:pt x="328929" y="152908"/>
                </a:lnTo>
                <a:lnTo>
                  <a:pt x="285368" y="55752"/>
                </a:lnTo>
                <a:lnTo>
                  <a:pt x="319325" y="55752"/>
                </a:lnTo>
                <a:lnTo>
                  <a:pt x="289178" y="30099"/>
                </a:lnTo>
                <a:close/>
              </a:path>
              <a:path w="408939" h="276860">
                <a:moveTo>
                  <a:pt x="319325" y="55752"/>
                </a:moveTo>
                <a:lnTo>
                  <a:pt x="285368" y="55752"/>
                </a:lnTo>
                <a:lnTo>
                  <a:pt x="374395" y="132587"/>
                </a:lnTo>
                <a:lnTo>
                  <a:pt x="408813" y="117094"/>
                </a:lnTo>
                <a:lnTo>
                  <a:pt x="402327" y="102615"/>
                </a:lnTo>
                <a:lnTo>
                  <a:pt x="374395" y="102615"/>
                </a:lnTo>
                <a:lnTo>
                  <a:pt x="319325" y="55752"/>
                </a:lnTo>
                <a:close/>
              </a:path>
              <a:path w="408939" h="276860">
                <a:moveTo>
                  <a:pt x="356362" y="0"/>
                </a:moveTo>
                <a:lnTo>
                  <a:pt x="332993" y="10413"/>
                </a:lnTo>
                <a:lnTo>
                  <a:pt x="374395" y="102615"/>
                </a:lnTo>
                <a:lnTo>
                  <a:pt x="402327" y="102615"/>
                </a:lnTo>
                <a:lnTo>
                  <a:pt x="356362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3318621" y="2211070"/>
            <a:ext cx="687705" cy="379730"/>
          </a:xfrm>
          <a:custGeom>
            <a:avLst/>
            <a:gdLst/>
            <a:ahLst/>
            <a:cxnLst/>
            <a:rect l="l" t="t" r="r" b="b"/>
            <a:pathLst>
              <a:path w="687704" h="379730">
                <a:moveTo>
                  <a:pt x="45862" y="341502"/>
                </a:moveTo>
                <a:lnTo>
                  <a:pt x="20208" y="352933"/>
                </a:lnTo>
                <a:lnTo>
                  <a:pt x="23901" y="360221"/>
                </a:lnTo>
                <a:lnTo>
                  <a:pt x="27939" y="366283"/>
                </a:lnTo>
                <a:lnTo>
                  <a:pt x="32335" y="371131"/>
                </a:lnTo>
                <a:lnTo>
                  <a:pt x="37099" y="374776"/>
                </a:lnTo>
                <a:lnTo>
                  <a:pt x="46577" y="378708"/>
                </a:lnTo>
                <a:lnTo>
                  <a:pt x="57483" y="379650"/>
                </a:lnTo>
                <a:lnTo>
                  <a:pt x="69818" y="377616"/>
                </a:lnTo>
                <a:lnTo>
                  <a:pt x="83581" y="372618"/>
                </a:lnTo>
                <a:lnTo>
                  <a:pt x="94317" y="366970"/>
                </a:lnTo>
                <a:lnTo>
                  <a:pt x="103266" y="360489"/>
                </a:lnTo>
                <a:lnTo>
                  <a:pt x="105429" y="358266"/>
                </a:lnTo>
                <a:lnTo>
                  <a:pt x="67706" y="358266"/>
                </a:lnTo>
                <a:lnTo>
                  <a:pt x="60086" y="358139"/>
                </a:lnTo>
                <a:lnTo>
                  <a:pt x="51196" y="351155"/>
                </a:lnTo>
                <a:lnTo>
                  <a:pt x="48402" y="347090"/>
                </a:lnTo>
                <a:lnTo>
                  <a:pt x="45862" y="341502"/>
                </a:lnTo>
                <a:close/>
              </a:path>
              <a:path w="687704" h="379730">
                <a:moveTo>
                  <a:pt x="118916" y="319659"/>
                </a:moveTo>
                <a:lnTo>
                  <a:pt x="78755" y="319659"/>
                </a:lnTo>
                <a:lnTo>
                  <a:pt x="86375" y="320294"/>
                </a:lnTo>
                <a:lnTo>
                  <a:pt x="89677" y="322961"/>
                </a:lnTo>
                <a:lnTo>
                  <a:pt x="91836" y="327787"/>
                </a:lnTo>
                <a:lnTo>
                  <a:pt x="94249" y="332994"/>
                </a:lnTo>
                <a:lnTo>
                  <a:pt x="93995" y="337947"/>
                </a:lnTo>
                <a:lnTo>
                  <a:pt x="91328" y="342519"/>
                </a:lnTo>
                <a:lnTo>
                  <a:pt x="88788" y="347218"/>
                </a:lnTo>
                <a:lnTo>
                  <a:pt x="83962" y="351027"/>
                </a:lnTo>
                <a:lnTo>
                  <a:pt x="76977" y="354202"/>
                </a:lnTo>
                <a:lnTo>
                  <a:pt x="67706" y="358266"/>
                </a:lnTo>
                <a:lnTo>
                  <a:pt x="105429" y="358266"/>
                </a:lnTo>
                <a:lnTo>
                  <a:pt x="110406" y="353151"/>
                </a:lnTo>
                <a:lnTo>
                  <a:pt x="115712" y="344932"/>
                </a:lnTo>
                <a:lnTo>
                  <a:pt x="118832" y="336885"/>
                </a:lnTo>
                <a:lnTo>
                  <a:pt x="119999" y="328755"/>
                </a:lnTo>
                <a:lnTo>
                  <a:pt x="119213" y="320553"/>
                </a:lnTo>
                <a:lnTo>
                  <a:pt x="118916" y="319659"/>
                </a:lnTo>
                <a:close/>
              </a:path>
              <a:path w="687704" h="379730">
                <a:moveTo>
                  <a:pt x="61737" y="242188"/>
                </a:moveTo>
                <a:lnTo>
                  <a:pt x="22977" y="254462"/>
                </a:lnTo>
                <a:lnTo>
                  <a:pt x="0" y="290480"/>
                </a:lnTo>
                <a:lnTo>
                  <a:pt x="1010" y="298128"/>
                </a:lnTo>
                <a:lnTo>
                  <a:pt x="32176" y="324697"/>
                </a:lnTo>
                <a:lnTo>
                  <a:pt x="40830" y="324754"/>
                </a:lnTo>
                <a:lnTo>
                  <a:pt x="50984" y="323883"/>
                </a:lnTo>
                <a:lnTo>
                  <a:pt x="62626" y="322072"/>
                </a:lnTo>
                <a:lnTo>
                  <a:pt x="72405" y="320294"/>
                </a:lnTo>
                <a:lnTo>
                  <a:pt x="78755" y="319659"/>
                </a:lnTo>
                <a:lnTo>
                  <a:pt x="118916" y="319659"/>
                </a:lnTo>
                <a:lnTo>
                  <a:pt x="116474" y="312293"/>
                </a:lnTo>
                <a:lnTo>
                  <a:pt x="112454" y="305458"/>
                </a:lnTo>
                <a:lnTo>
                  <a:pt x="107267" y="300196"/>
                </a:lnTo>
                <a:lnTo>
                  <a:pt x="106668" y="299847"/>
                </a:lnTo>
                <a:lnTo>
                  <a:pt x="41290" y="299847"/>
                </a:lnTo>
                <a:lnTo>
                  <a:pt x="39639" y="299720"/>
                </a:lnTo>
                <a:lnTo>
                  <a:pt x="34305" y="299085"/>
                </a:lnTo>
                <a:lnTo>
                  <a:pt x="30495" y="296418"/>
                </a:lnTo>
                <a:lnTo>
                  <a:pt x="28336" y="291591"/>
                </a:lnTo>
                <a:lnTo>
                  <a:pt x="26177" y="286638"/>
                </a:lnTo>
                <a:lnTo>
                  <a:pt x="26177" y="282066"/>
                </a:lnTo>
                <a:lnTo>
                  <a:pt x="28463" y="277622"/>
                </a:lnTo>
                <a:lnTo>
                  <a:pt x="30622" y="273176"/>
                </a:lnTo>
                <a:lnTo>
                  <a:pt x="34686" y="269621"/>
                </a:lnTo>
                <a:lnTo>
                  <a:pt x="40528" y="266953"/>
                </a:lnTo>
                <a:lnTo>
                  <a:pt x="48021" y="263651"/>
                </a:lnTo>
                <a:lnTo>
                  <a:pt x="90766" y="263651"/>
                </a:lnTo>
                <a:lnTo>
                  <a:pt x="90058" y="262000"/>
                </a:lnTo>
                <a:lnTo>
                  <a:pt x="68849" y="243459"/>
                </a:lnTo>
                <a:lnTo>
                  <a:pt x="61737" y="242188"/>
                </a:lnTo>
                <a:close/>
              </a:path>
              <a:path w="687704" h="379730">
                <a:moveTo>
                  <a:pt x="87842" y="294054"/>
                </a:moveTo>
                <a:lnTo>
                  <a:pt x="80613" y="294401"/>
                </a:lnTo>
                <a:lnTo>
                  <a:pt x="71788" y="295439"/>
                </a:lnTo>
                <a:lnTo>
                  <a:pt x="61356" y="297180"/>
                </a:lnTo>
                <a:lnTo>
                  <a:pt x="55641" y="298323"/>
                </a:lnTo>
                <a:lnTo>
                  <a:pt x="51069" y="299085"/>
                </a:lnTo>
                <a:lnTo>
                  <a:pt x="43830" y="299847"/>
                </a:lnTo>
                <a:lnTo>
                  <a:pt x="106668" y="299847"/>
                </a:lnTo>
                <a:lnTo>
                  <a:pt x="100937" y="296505"/>
                </a:lnTo>
                <a:lnTo>
                  <a:pt x="93487" y="294386"/>
                </a:lnTo>
                <a:lnTo>
                  <a:pt x="87842" y="294054"/>
                </a:lnTo>
                <a:close/>
              </a:path>
              <a:path w="687704" h="379730">
                <a:moveTo>
                  <a:pt x="90766" y="263651"/>
                </a:moveTo>
                <a:lnTo>
                  <a:pt x="48021" y="263651"/>
                </a:lnTo>
                <a:lnTo>
                  <a:pt x="54371" y="263778"/>
                </a:lnTo>
                <a:lnTo>
                  <a:pt x="59832" y="267335"/>
                </a:lnTo>
                <a:lnTo>
                  <a:pt x="63134" y="269366"/>
                </a:lnTo>
                <a:lnTo>
                  <a:pt x="65674" y="272414"/>
                </a:lnTo>
                <a:lnTo>
                  <a:pt x="67452" y="276351"/>
                </a:lnTo>
                <a:lnTo>
                  <a:pt x="91582" y="265557"/>
                </a:lnTo>
                <a:lnTo>
                  <a:pt x="90766" y="263651"/>
                </a:lnTo>
                <a:close/>
              </a:path>
              <a:path w="687704" h="379730">
                <a:moveTo>
                  <a:pt x="159527" y="194818"/>
                </a:moveTo>
                <a:lnTo>
                  <a:pt x="129682" y="208152"/>
                </a:lnTo>
                <a:lnTo>
                  <a:pt x="139969" y="344297"/>
                </a:lnTo>
                <a:lnTo>
                  <a:pt x="163972" y="333501"/>
                </a:lnTo>
                <a:lnTo>
                  <a:pt x="161305" y="304291"/>
                </a:lnTo>
                <a:lnTo>
                  <a:pt x="207660" y="283590"/>
                </a:lnTo>
                <a:lnTo>
                  <a:pt x="243172" y="283590"/>
                </a:lnTo>
                <a:lnTo>
                  <a:pt x="242095" y="282448"/>
                </a:lnTo>
                <a:lnTo>
                  <a:pt x="159400" y="282448"/>
                </a:lnTo>
                <a:lnTo>
                  <a:pt x="154320" y="224789"/>
                </a:lnTo>
                <a:lnTo>
                  <a:pt x="187768" y="224789"/>
                </a:lnTo>
                <a:lnTo>
                  <a:pt x="159527" y="194818"/>
                </a:lnTo>
                <a:close/>
              </a:path>
              <a:path w="687704" h="379730">
                <a:moveTo>
                  <a:pt x="243172" y="283590"/>
                </a:moveTo>
                <a:lnTo>
                  <a:pt x="207660" y="283590"/>
                </a:lnTo>
                <a:lnTo>
                  <a:pt x="227472" y="305053"/>
                </a:lnTo>
                <a:lnTo>
                  <a:pt x="252745" y="293750"/>
                </a:lnTo>
                <a:lnTo>
                  <a:pt x="243172" y="283590"/>
                </a:lnTo>
                <a:close/>
              </a:path>
              <a:path w="687704" h="379730">
                <a:moveTo>
                  <a:pt x="239410" y="159003"/>
                </a:moveTo>
                <a:lnTo>
                  <a:pt x="214264" y="170307"/>
                </a:lnTo>
                <a:lnTo>
                  <a:pt x="266842" y="287400"/>
                </a:lnTo>
                <a:lnTo>
                  <a:pt x="291988" y="276098"/>
                </a:lnTo>
                <a:lnTo>
                  <a:pt x="268874" y="224789"/>
                </a:lnTo>
                <a:lnTo>
                  <a:pt x="311180" y="205866"/>
                </a:lnTo>
                <a:lnTo>
                  <a:pt x="260365" y="205866"/>
                </a:lnTo>
                <a:lnTo>
                  <a:pt x="239410" y="159003"/>
                </a:lnTo>
                <a:close/>
              </a:path>
              <a:path w="687704" h="379730">
                <a:moveTo>
                  <a:pt x="187768" y="224789"/>
                </a:moveTo>
                <a:lnTo>
                  <a:pt x="154320" y="224789"/>
                </a:lnTo>
                <a:lnTo>
                  <a:pt x="192928" y="267462"/>
                </a:lnTo>
                <a:lnTo>
                  <a:pt x="159400" y="282448"/>
                </a:lnTo>
                <a:lnTo>
                  <a:pt x="242095" y="282448"/>
                </a:lnTo>
                <a:lnTo>
                  <a:pt x="187768" y="224789"/>
                </a:lnTo>
                <a:close/>
              </a:path>
              <a:path w="687704" h="379730">
                <a:moveTo>
                  <a:pt x="343665" y="204850"/>
                </a:moveTo>
                <a:lnTo>
                  <a:pt x="313451" y="204850"/>
                </a:lnTo>
                <a:lnTo>
                  <a:pt x="336438" y="256159"/>
                </a:lnTo>
                <a:lnTo>
                  <a:pt x="361584" y="244856"/>
                </a:lnTo>
                <a:lnTo>
                  <a:pt x="343665" y="204850"/>
                </a:lnTo>
                <a:close/>
              </a:path>
              <a:path w="687704" h="379730">
                <a:moveTo>
                  <a:pt x="309133" y="127762"/>
                </a:moveTo>
                <a:lnTo>
                  <a:pt x="283733" y="139191"/>
                </a:lnTo>
                <a:lnTo>
                  <a:pt x="304688" y="186055"/>
                </a:lnTo>
                <a:lnTo>
                  <a:pt x="260365" y="205866"/>
                </a:lnTo>
                <a:lnTo>
                  <a:pt x="311180" y="205866"/>
                </a:lnTo>
                <a:lnTo>
                  <a:pt x="313451" y="204850"/>
                </a:lnTo>
                <a:lnTo>
                  <a:pt x="343665" y="204850"/>
                </a:lnTo>
                <a:lnTo>
                  <a:pt x="309133" y="127762"/>
                </a:lnTo>
                <a:close/>
              </a:path>
              <a:path w="687704" h="379730">
                <a:moveTo>
                  <a:pt x="393207" y="90043"/>
                </a:moveTo>
                <a:lnTo>
                  <a:pt x="363362" y="103505"/>
                </a:lnTo>
                <a:lnTo>
                  <a:pt x="373649" y="239522"/>
                </a:lnTo>
                <a:lnTo>
                  <a:pt x="397525" y="228853"/>
                </a:lnTo>
                <a:lnTo>
                  <a:pt x="394985" y="199644"/>
                </a:lnTo>
                <a:lnTo>
                  <a:pt x="441340" y="178815"/>
                </a:lnTo>
                <a:lnTo>
                  <a:pt x="476852" y="178815"/>
                </a:lnTo>
                <a:lnTo>
                  <a:pt x="475775" y="177673"/>
                </a:lnTo>
                <a:lnTo>
                  <a:pt x="392953" y="177673"/>
                </a:lnTo>
                <a:lnTo>
                  <a:pt x="388000" y="120014"/>
                </a:lnTo>
                <a:lnTo>
                  <a:pt x="421448" y="120014"/>
                </a:lnTo>
                <a:lnTo>
                  <a:pt x="393207" y="90043"/>
                </a:lnTo>
                <a:close/>
              </a:path>
              <a:path w="687704" h="379730">
                <a:moveTo>
                  <a:pt x="476852" y="178815"/>
                </a:moveTo>
                <a:lnTo>
                  <a:pt x="441340" y="178815"/>
                </a:lnTo>
                <a:lnTo>
                  <a:pt x="461025" y="200278"/>
                </a:lnTo>
                <a:lnTo>
                  <a:pt x="486425" y="188975"/>
                </a:lnTo>
                <a:lnTo>
                  <a:pt x="476852" y="178815"/>
                </a:lnTo>
                <a:close/>
              </a:path>
              <a:path w="687704" h="379730">
                <a:moveTo>
                  <a:pt x="421448" y="120014"/>
                </a:moveTo>
                <a:lnTo>
                  <a:pt x="388000" y="120014"/>
                </a:lnTo>
                <a:lnTo>
                  <a:pt x="426481" y="162687"/>
                </a:lnTo>
                <a:lnTo>
                  <a:pt x="392953" y="177673"/>
                </a:lnTo>
                <a:lnTo>
                  <a:pt x="475775" y="177673"/>
                </a:lnTo>
                <a:lnTo>
                  <a:pt x="421448" y="120014"/>
                </a:lnTo>
                <a:close/>
              </a:path>
              <a:path w="687704" h="379730">
                <a:moveTo>
                  <a:pt x="498744" y="137922"/>
                </a:moveTo>
                <a:lnTo>
                  <a:pt x="474106" y="148971"/>
                </a:lnTo>
                <a:lnTo>
                  <a:pt x="476011" y="153288"/>
                </a:lnTo>
                <a:lnTo>
                  <a:pt x="478297" y="157352"/>
                </a:lnTo>
                <a:lnTo>
                  <a:pt x="481091" y="161289"/>
                </a:lnTo>
                <a:lnTo>
                  <a:pt x="483758" y="165100"/>
                </a:lnTo>
                <a:lnTo>
                  <a:pt x="487187" y="168401"/>
                </a:lnTo>
                <a:lnTo>
                  <a:pt x="491378" y="171069"/>
                </a:lnTo>
                <a:lnTo>
                  <a:pt x="497220" y="174878"/>
                </a:lnTo>
                <a:lnTo>
                  <a:pt x="503443" y="176657"/>
                </a:lnTo>
                <a:lnTo>
                  <a:pt x="509920" y="176530"/>
                </a:lnTo>
                <a:lnTo>
                  <a:pt x="515127" y="176275"/>
                </a:lnTo>
                <a:lnTo>
                  <a:pt x="548782" y="156337"/>
                </a:lnTo>
                <a:lnTo>
                  <a:pt x="549865" y="154686"/>
                </a:lnTo>
                <a:lnTo>
                  <a:pt x="516778" y="154686"/>
                </a:lnTo>
                <a:lnTo>
                  <a:pt x="512460" y="154559"/>
                </a:lnTo>
                <a:lnTo>
                  <a:pt x="505094" y="149478"/>
                </a:lnTo>
                <a:lnTo>
                  <a:pt x="501792" y="144780"/>
                </a:lnTo>
                <a:lnTo>
                  <a:pt x="498744" y="137922"/>
                </a:lnTo>
                <a:close/>
              </a:path>
              <a:path w="687704" h="379730">
                <a:moveTo>
                  <a:pt x="516143" y="34925"/>
                </a:moveTo>
                <a:lnTo>
                  <a:pt x="490743" y="46355"/>
                </a:lnTo>
                <a:lnTo>
                  <a:pt x="522874" y="118110"/>
                </a:lnTo>
                <a:lnTo>
                  <a:pt x="524652" y="122047"/>
                </a:lnTo>
                <a:lnTo>
                  <a:pt x="526176" y="125602"/>
                </a:lnTo>
                <a:lnTo>
                  <a:pt x="528801" y="132461"/>
                </a:lnTo>
                <a:lnTo>
                  <a:pt x="529605" y="134874"/>
                </a:lnTo>
                <a:lnTo>
                  <a:pt x="530113" y="136906"/>
                </a:lnTo>
                <a:lnTo>
                  <a:pt x="530748" y="139826"/>
                </a:lnTo>
                <a:lnTo>
                  <a:pt x="530621" y="142366"/>
                </a:lnTo>
                <a:lnTo>
                  <a:pt x="529859" y="144399"/>
                </a:lnTo>
                <a:lnTo>
                  <a:pt x="528716" y="147955"/>
                </a:lnTo>
                <a:lnTo>
                  <a:pt x="525922" y="150622"/>
                </a:lnTo>
                <a:lnTo>
                  <a:pt x="521731" y="152526"/>
                </a:lnTo>
                <a:lnTo>
                  <a:pt x="516778" y="154686"/>
                </a:lnTo>
                <a:lnTo>
                  <a:pt x="549865" y="154686"/>
                </a:lnTo>
                <a:lnTo>
                  <a:pt x="553862" y="148589"/>
                </a:lnTo>
                <a:lnTo>
                  <a:pt x="556148" y="140588"/>
                </a:lnTo>
                <a:lnTo>
                  <a:pt x="555767" y="132461"/>
                </a:lnTo>
                <a:lnTo>
                  <a:pt x="555027" y="126865"/>
                </a:lnTo>
                <a:lnTo>
                  <a:pt x="553561" y="120745"/>
                </a:lnTo>
                <a:lnTo>
                  <a:pt x="551356" y="114101"/>
                </a:lnTo>
                <a:lnTo>
                  <a:pt x="548401" y="106934"/>
                </a:lnTo>
                <a:lnTo>
                  <a:pt x="516143" y="34925"/>
                </a:lnTo>
                <a:close/>
              </a:path>
              <a:path w="687704" h="379730">
                <a:moveTo>
                  <a:pt x="594121" y="0"/>
                </a:moveTo>
                <a:lnTo>
                  <a:pt x="564403" y="13335"/>
                </a:lnTo>
                <a:lnTo>
                  <a:pt x="574563" y="149478"/>
                </a:lnTo>
                <a:lnTo>
                  <a:pt x="598566" y="138684"/>
                </a:lnTo>
                <a:lnTo>
                  <a:pt x="595899" y="109474"/>
                </a:lnTo>
                <a:lnTo>
                  <a:pt x="642254" y="88773"/>
                </a:lnTo>
                <a:lnTo>
                  <a:pt x="677766" y="88773"/>
                </a:lnTo>
                <a:lnTo>
                  <a:pt x="676689" y="87630"/>
                </a:lnTo>
                <a:lnTo>
                  <a:pt x="593994" y="87630"/>
                </a:lnTo>
                <a:lnTo>
                  <a:pt x="588914" y="29972"/>
                </a:lnTo>
                <a:lnTo>
                  <a:pt x="622362" y="29972"/>
                </a:lnTo>
                <a:lnTo>
                  <a:pt x="594121" y="0"/>
                </a:lnTo>
                <a:close/>
              </a:path>
              <a:path w="687704" h="379730">
                <a:moveTo>
                  <a:pt x="677766" y="88773"/>
                </a:moveTo>
                <a:lnTo>
                  <a:pt x="642254" y="88773"/>
                </a:lnTo>
                <a:lnTo>
                  <a:pt x="662066" y="110236"/>
                </a:lnTo>
                <a:lnTo>
                  <a:pt x="687339" y="98933"/>
                </a:lnTo>
                <a:lnTo>
                  <a:pt x="677766" y="88773"/>
                </a:lnTo>
                <a:close/>
              </a:path>
              <a:path w="687704" h="379730">
                <a:moveTo>
                  <a:pt x="622362" y="29972"/>
                </a:moveTo>
                <a:lnTo>
                  <a:pt x="588914" y="29972"/>
                </a:lnTo>
                <a:lnTo>
                  <a:pt x="627522" y="72644"/>
                </a:lnTo>
                <a:lnTo>
                  <a:pt x="593994" y="87630"/>
                </a:lnTo>
                <a:lnTo>
                  <a:pt x="676689" y="87630"/>
                </a:lnTo>
                <a:lnTo>
                  <a:pt x="622362" y="29972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2"/>
          <p:cNvSpPr txBox="1"/>
          <p:nvPr/>
        </p:nvSpPr>
        <p:spPr>
          <a:xfrm>
            <a:off x="285241" y="44704"/>
            <a:ext cx="9420098" cy="846386"/>
          </a:xfrm>
          <a:prstGeom prst="rect">
            <a:avLst/>
          </a:prstGeom>
          <a:effectLst/>
        </p:spPr>
        <p:txBody>
          <a:bodyPr vert="horz" wrap="square" lIns="0" tIns="12700" rIns="0" bIns="0" rtlCol="0" anchor="t" anchorCtr="0">
            <a:sp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anose="02040502050405020303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l">
              <a:lnSpc>
                <a:spcPts val="4225"/>
              </a:lnSpc>
              <a:spcBef>
                <a:spcPts val="100"/>
              </a:spcBef>
              <a:buFont typeface="Georgia" panose="02040502050405020303" pitchFamily="18" charset="0"/>
              <a:buNone/>
            </a:pPr>
            <a:r>
              <a:rPr lang="sv-SE" spc="-300" dirty="0" smtClean="0"/>
              <a:t>Pengumpulan Data ABT</a:t>
            </a:r>
            <a:endParaRPr lang="sv-SE" spc="-300" dirty="0" smtClean="0"/>
          </a:p>
          <a:p>
            <a:pPr marL="22860" indent="0" algn="l">
              <a:lnSpc>
                <a:spcPts val="2305"/>
              </a:lnSpc>
              <a:buFont typeface="Georgia" panose="02040502050405020303" pitchFamily="18" charset="0"/>
              <a:buNone/>
            </a:pPr>
            <a:r>
              <a:rPr lang="sv-SE" sz="2000" spc="-15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 Black" panose="020B0A04020102020204" pitchFamily="34" charset="0"/>
              </a:rPr>
              <a:t>Templat kolum Asal – </a:t>
            </a:r>
            <a:r>
              <a:rPr lang="sv-SE" sz="2000" spc="-15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Langkah-Langkah Mengisi Data Ke Dalam Templat</a:t>
            </a:r>
            <a:endParaRPr lang="sv-SE" sz="2000" spc="-150" dirty="0">
              <a:solidFill>
                <a:schemeClr val="accent1"/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0" y="1112519"/>
            <a:ext cx="9906000" cy="1097280"/>
          </a:xfrm>
          <a:custGeom>
            <a:avLst/>
            <a:gdLst/>
            <a:ahLst/>
            <a:cxnLst/>
            <a:rect l="l" t="t" r="r" b="b"/>
            <a:pathLst>
              <a:path w="9906000" h="1097280">
                <a:moveTo>
                  <a:pt x="0" y="0"/>
                </a:moveTo>
                <a:lnTo>
                  <a:pt x="0" y="1097279"/>
                </a:lnTo>
                <a:lnTo>
                  <a:pt x="9905999" y="1097279"/>
                </a:lnTo>
                <a:lnTo>
                  <a:pt x="9905999" y="0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65913" y="990980"/>
            <a:ext cx="365760" cy="365760"/>
          </a:xfrm>
          <a:custGeom>
            <a:avLst/>
            <a:gdLst/>
            <a:ahLst/>
            <a:cxnLst/>
            <a:rect l="l" t="t" r="r" b="b"/>
            <a:pathLst>
              <a:path w="365759" h="365759">
                <a:moveTo>
                  <a:pt x="182879" y="0"/>
                </a:moveTo>
                <a:lnTo>
                  <a:pt x="134262" y="6535"/>
                </a:lnTo>
                <a:lnTo>
                  <a:pt x="90576" y="24976"/>
                </a:lnTo>
                <a:lnTo>
                  <a:pt x="53563" y="53578"/>
                </a:lnTo>
                <a:lnTo>
                  <a:pt x="24968" y="90593"/>
                </a:lnTo>
                <a:lnTo>
                  <a:pt x="6532" y="134276"/>
                </a:lnTo>
                <a:lnTo>
                  <a:pt x="0" y="182880"/>
                </a:lnTo>
                <a:lnTo>
                  <a:pt x="6532" y="231483"/>
                </a:lnTo>
                <a:lnTo>
                  <a:pt x="24968" y="275166"/>
                </a:lnTo>
                <a:lnTo>
                  <a:pt x="53563" y="312181"/>
                </a:lnTo>
                <a:lnTo>
                  <a:pt x="90576" y="340783"/>
                </a:lnTo>
                <a:lnTo>
                  <a:pt x="134262" y="359224"/>
                </a:lnTo>
                <a:lnTo>
                  <a:pt x="182879" y="365760"/>
                </a:lnTo>
                <a:lnTo>
                  <a:pt x="231497" y="359224"/>
                </a:lnTo>
                <a:lnTo>
                  <a:pt x="275183" y="340783"/>
                </a:lnTo>
                <a:lnTo>
                  <a:pt x="312196" y="312181"/>
                </a:lnTo>
                <a:lnTo>
                  <a:pt x="340791" y="275166"/>
                </a:lnTo>
                <a:lnTo>
                  <a:pt x="359227" y="231483"/>
                </a:lnTo>
                <a:lnTo>
                  <a:pt x="365760" y="182880"/>
                </a:lnTo>
                <a:lnTo>
                  <a:pt x="359227" y="134276"/>
                </a:lnTo>
                <a:lnTo>
                  <a:pt x="340791" y="90593"/>
                </a:lnTo>
                <a:lnTo>
                  <a:pt x="312196" y="53578"/>
                </a:lnTo>
                <a:lnTo>
                  <a:pt x="275183" y="24976"/>
                </a:lnTo>
                <a:lnTo>
                  <a:pt x="231497" y="6535"/>
                </a:lnTo>
                <a:lnTo>
                  <a:pt x="182879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65913" y="990980"/>
            <a:ext cx="365760" cy="365760"/>
          </a:xfrm>
          <a:custGeom>
            <a:avLst/>
            <a:gdLst/>
            <a:ahLst/>
            <a:cxnLst/>
            <a:rect l="l" t="t" r="r" b="b"/>
            <a:pathLst>
              <a:path w="365759" h="365759">
                <a:moveTo>
                  <a:pt x="0" y="182880"/>
                </a:moveTo>
                <a:lnTo>
                  <a:pt x="6532" y="134276"/>
                </a:lnTo>
                <a:lnTo>
                  <a:pt x="24968" y="90593"/>
                </a:lnTo>
                <a:lnTo>
                  <a:pt x="53563" y="53578"/>
                </a:lnTo>
                <a:lnTo>
                  <a:pt x="90576" y="24976"/>
                </a:lnTo>
                <a:lnTo>
                  <a:pt x="134262" y="6535"/>
                </a:lnTo>
                <a:lnTo>
                  <a:pt x="182879" y="0"/>
                </a:lnTo>
                <a:lnTo>
                  <a:pt x="231497" y="6535"/>
                </a:lnTo>
                <a:lnTo>
                  <a:pt x="275183" y="24976"/>
                </a:lnTo>
                <a:lnTo>
                  <a:pt x="312196" y="53578"/>
                </a:lnTo>
                <a:lnTo>
                  <a:pt x="340791" y="90593"/>
                </a:lnTo>
                <a:lnTo>
                  <a:pt x="359227" y="134276"/>
                </a:lnTo>
                <a:lnTo>
                  <a:pt x="365760" y="182880"/>
                </a:lnTo>
                <a:lnTo>
                  <a:pt x="359227" y="231483"/>
                </a:lnTo>
                <a:lnTo>
                  <a:pt x="340791" y="275166"/>
                </a:lnTo>
                <a:lnTo>
                  <a:pt x="312196" y="312181"/>
                </a:lnTo>
                <a:lnTo>
                  <a:pt x="275183" y="340783"/>
                </a:lnTo>
                <a:lnTo>
                  <a:pt x="231497" y="359224"/>
                </a:lnTo>
                <a:lnTo>
                  <a:pt x="182879" y="365760"/>
                </a:lnTo>
                <a:lnTo>
                  <a:pt x="134262" y="359224"/>
                </a:lnTo>
                <a:lnTo>
                  <a:pt x="90576" y="340783"/>
                </a:lnTo>
                <a:lnTo>
                  <a:pt x="53563" y="312181"/>
                </a:lnTo>
                <a:lnTo>
                  <a:pt x="24968" y="275166"/>
                </a:lnTo>
                <a:lnTo>
                  <a:pt x="6532" y="231483"/>
                </a:lnTo>
                <a:lnTo>
                  <a:pt x="0" y="182880"/>
                </a:lnTo>
                <a:close/>
              </a:path>
            </a:pathLst>
          </a:custGeom>
          <a:ln w="9906">
            <a:solidFill>
              <a:srgbClr val="C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168655" y="1074747"/>
            <a:ext cx="9660255" cy="75405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1910"/>
              </a:lnSpc>
              <a:spcBef>
                <a:spcPts val="100"/>
              </a:spcBef>
            </a:pPr>
            <a:r>
              <a:rPr sz="1800" b="1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4</a:t>
            </a:r>
            <a:endParaRPr sz="1800" dirty="0">
              <a:latin typeface="Calibri" panose="020F0502020204030204"/>
              <a:cs typeface="Calibri" panose="020F0502020204030204"/>
            </a:endParaRPr>
          </a:p>
          <a:p>
            <a:pPr marL="792480" indent="-255905">
              <a:lnSpc>
                <a:spcPts val="1430"/>
              </a:lnSpc>
              <a:buFont typeface="+mj-lt"/>
              <a:buAutoNum type="romanLcPeriod"/>
              <a:tabLst>
                <a:tab pos="503555" algn="l"/>
              </a:tabLst>
            </a:pPr>
            <a:r>
              <a:rPr sz="1400" b="1" spc="-55" dirty="0">
                <a:latin typeface="Lucida Sans" panose="020B0602030504020204"/>
                <a:cs typeface="Lucida Sans" panose="020B0602030504020204"/>
              </a:rPr>
              <a:t>Menentukan </a:t>
            </a:r>
            <a:r>
              <a:rPr sz="1400" b="1" spc="-65" dirty="0">
                <a:latin typeface="Lucida Sans" panose="020B0602030504020204"/>
                <a:cs typeface="Lucida Sans" panose="020B0602030504020204"/>
              </a:rPr>
              <a:t>dan mengisi </a:t>
            </a:r>
            <a:r>
              <a:rPr sz="1600" b="1" u="sng" spc="-50" dirty="0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nilai- </a:t>
            </a:r>
            <a:r>
              <a:rPr sz="1600" b="1" u="sng" spc="-70" dirty="0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nilai </a:t>
            </a:r>
            <a:r>
              <a:rPr sz="1600" b="1" u="sng" spc="-30" dirty="0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ABT </a:t>
            </a:r>
            <a:r>
              <a:rPr sz="1400" b="1" spc="-105" dirty="0">
                <a:latin typeface="Lucida Sans" panose="020B0602030504020204"/>
                <a:cs typeface="Lucida Sans" panose="020B0602030504020204"/>
              </a:rPr>
              <a:t>ke </a:t>
            </a:r>
            <a:r>
              <a:rPr sz="1400" b="1" spc="-60" dirty="0">
                <a:latin typeface="Lucida Sans" panose="020B0602030504020204"/>
                <a:cs typeface="Lucida Sans" panose="020B0602030504020204"/>
              </a:rPr>
              <a:t>dalam </a:t>
            </a:r>
            <a:r>
              <a:rPr sz="1600" b="1" u="sng" spc="-50" dirty="0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tab </a:t>
            </a:r>
            <a:r>
              <a:rPr sz="1600" b="1" u="sng" spc="-30" dirty="0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ABT </a:t>
            </a:r>
            <a:r>
              <a:rPr sz="1600" b="1" u="sng" spc="-55" dirty="0" err="1" smtClean="0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Hasil</a:t>
            </a:r>
            <a:r>
              <a:rPr lang="en-MY" sz="1600" b="1" u="sng" spc="-55" dirty="0">
                <a:latin typeface="Arial Black" panose="020B0A04020102020204" pitchFamily="34" charset="0"/>
                <a:cs typeface="Lucida Sans" panose="020B0602030504020204"/>
              </a:rPr>
              <a:t> </a:t>
            </a:r>
            <a:r>
              <a:rPr lang="en-MY" sz="1400" b="1" spc="-55" dirty="0" err="1" smtClean="0">
                <a:latin typeface="Lucida Sans" panose="020B0602030504020204"/>
                <a:cs typeface="Lucida Sans" panose="020B0602030504020204"/>
              </a:rPr>
              <a:t>dan</a:t>
            </a:r>
            <a:r>
              <a:rPr lang="en-MY" sz="1400" b="1" spc="-55" dirty="0" smtClean="0">
                <a:latin typeface="Lucida Sans" panose="020B0602030504020204"/>
                <a:cs typeface="Lucida Sans" panose="020B0602030504020204"/>
              </a:rPr>
              <a:t> </a:t>
            </a:r>
            <a:r>
              <a:rPr sz="1400" b="1" spc="195" dirty="0" smtClean="0">
                <a:latin typeface="Lucida Sans" panose="020B0602030504020204"/>
                <a:cs typeface="Lucida Sans" panose="020B0602030504020204"/>
              </a:rPr>
              <a:t> </a:t>
            </a:r>
            <a:r>
              <a:rPr sz="1400" b="1" spc="-30" dirty="0">
                <a:latin typeface="Lucida Sans" panose="020B0602030504020204"/>
                <a:cs typeface="Lucida Sans" panose="020B0602030504020204"/>
              </a:rPr>
              <a:t>ABT </a:t>
            </a:r>
            <a:r>
              <a:rPr sz="1400" b="1" spc="-45" dirty="0">
                <a:latin typeface="Lucida Sans" panose="020B0602030504020204"/>
                <a:cs typeface="Lucida Sans" panose="020B0602030504020204"/>
              </a:rPr>
              <a:t>lain- </a:t>
            </a:r>
            <a:r>
              <a:rPr sz="1400" b="1" spc="-65" dirty="0" smtClean="0">
                <a:latin typeface="Lucida Sans" panose="020B0602030504020204"/>
                <a:cs typeface="Lucida Sans" panose="020B0602030504020204"/>
              </a:rPr>
              <a:t>lain</a:t>
            </a:r>
            <a:endParaRPr sz="1400" dirty="0">
              <a:latin typeface="Lucida Sans" panose="020B0602030504020204"/>
              <a:cs typeface="Lucida Sans" panose="020B0602030504020204"/>
            </a:endParaRPr>
          </a:p>
          <a:p>
            <a:pPr marL="393065">
              <a:lnSpc>
                <a:spcPct val="100000"/>
              </a:lnSpc>
              <a:spcBef>
                <a:spcPts val="840"/>
              </a:spcBef>
              <a:tabLst>
                <a:tab pos="503555" algn="l"/>
              </a:tabLst>
            </a:pPr>
            <a:endParaRPr sz="1400" dirty="0">
              <a:latin typeface="Lucida Sans" panose="020B0602030504020204"/>
              <a:cs typeface="Lucida Sans" panose="020B0602030504020204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304800" y="2807179"/>
            <a:ext cx="2782824" cy="2888008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342138" y="3046476"/>
            <a:ext cx="2676906" cy="242316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350900" y="2819780"/>
            <a:ext cx="2697480" cy="281635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350900" y="2819780"/>
            <a:ext cx="2697480" cy="2816860"/>
          </a:xfrm>
          <a:custGeom>
            <a:avLst/>
            <a:gdLst/>
            <a:ahLst/>
            <a:cxnLst/>
            <a:rect l="l" t="t" r="r" b="b"/>
            <a:pathLst>
              <a:path w="2697480" h="2816860">
                <a:moveTo>
                  <a:pt x="0" y="269748"/>
                </a:moveTo>
                <a:lnTo>
                  <a:pt x="4346" y="221262"/>
                </a:lnTo>
                <a:lnTo>
                  <a:pt x="16876" y="175626"/>
                </a:lnTo>
                <a:lnTo>
                  <a:pt x="36830" y="133604"/>
                </a:lnTo>
                <a:lnTo>
                  <a:pt x="63443" y="95955"/>
                </a:lnTo>
                <a:lnTo>
                  <a:pt x="95955" y="63443"/>
                </a:lnTo>
                <a:lnTo>
                  <a:pt x="133604" y="36830"/>
                </a:lnTo>
                <a:lnTo>
                  <a:pt x="175626" y="16876"/>
                </a:lnTo>
                <a:lnTo>
                  <a:pt x="221262" y="4346"/>
                </a:lnTo>
                <a:lnTo>
                  <a:pt x="269748" y="0"/>
                </a:lnTo>
                <a:lnTo>
                  <a:pt x="2427732" y="0"/>
                </a:lnTo>
                <a:lnTo>
                  <a:pt x="2476217" y="4346"/>
                </a:lnTo>
                <a:lnTo>
                  <a:pt x="2521853" y="16876"/>
                </a:lnTo>
                <a:lnTo>
                  <a:pt x="2563876" y="36830"/>
                </a:lnTo>
                <a:lnTo>
                  <a:pt x="2601524" y="63443"/>
                </a:lnTo>
                <a:lnTo>
                  <a:pt x="2634036" y="95955"/>
                </a:lnTo>
                <a:lnTo>
                  <a:pt x="2660650" y="133604"/>
                </a:lnTo>
                <a:lnTo>
                  <a:pt x="2680603" y="175626"/>
                </a:lnTo>
                <a:lnTo>
                  <a:pt x="2693133" y="221262"/>
                </a:lnTo>
                <a:lnTo>
                  <a:pt x="2697480" y="269748"/>
                </a:lnTo>
                <a:lnTo>
                  <a:pt x="2697480" y="2546604"/>
                </a:lnTo>
                <a:lnTo>
                  <a:pt x="2693133" y="2595089"/>
                </a:lnTo>
                <a:lnTo>
                  <a:pt x="2680603" y="2640725"/>
                </a:lnTo>
                <a:lnTo>
                  <a:pt x="2660649" y="2682748"/>
                </a:lnTo>
                <a:lnTo>
                  <a:pt x="2634036" y="2720396"/>
                </a:lnTo>
                <a:lnTo>
                  <a:pt x="2601524" y="2752908"/>
                </a:lnTo>
                <a:lnTo>
                  <a:pt x="2563875" y="2779522"/>
                </a:lnTo>
                <a:lnTo>
                  <a:pt x="2521853" y="2799475"/>
                </a:lnTo>
                <a:lnTo>
                  <a:pt x="2476217" y="2812005"/>
                </a:lnTo>
                <a:lnTo>
                  <a:pt x="2427732" y="2816352"/>
                </a:lnTo>
                <a:lnTo>
                  <a:pt x="269748" y="2816352"/>
                </a:lnTo>
                <a:lnTo>
                  <a:pt x="221262" y="2812005"/>
                </a:lnTo>
                <a:lnTo>
                  <a:pt x="175626" y="2799475"/>
                </a:lnTo>
                <a:lnTo>
                  <a:pt x="133604" y="2779522"/>
                </a:lnTo>
                <a:lnTo>
                  <a:pt x="95955" y="2752908"/>
                </a:lnTo>
                <a:lnTo>
                  <a:pt x="63443" y="2720396"/>
                </a:lnTo>
                <a:lnTo>
                  <a:pt x="36829" y="2682748"/>
                </a:lnTo>
                <a:lnTo>
                  <a:pt x="16876" y="2640725"/>
                </a:lnTo>
                <a:lnTo>
                  <a:pt x="4346" y="2595089"/>
                </a:lnTo>
                <a:lnTo>
                  <a:pt x="0" y="2546604"/>
                </a:lnTo>
                <a:lnTo>
                  <a:pt x="0" y="269748"/>
                </a:lnTo>
                <a:close/>
              </a:path>
            </a:pathLst>
          </a:custGeom>
          <a:ln w="990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350900" y="3094482"/>
            <a:ext cx="2820925" cy="2507225"/>
          </a:xfrm>
          <a:prstGeom prst="rect">
            <a:avLst/>
          </a:prstGeom>
        </p:spPr>
        <p:txBody>
          <a:bodyPr vert="horz" wrap="square" lIns="0" tIns="29845" rIns="0" bIns="0" rtlCol="0">
            <a:spAutoFit/>
          </a:bodyPr>
          <a:lstStyle/>
          <a:p>
            <a:pPr marL="12700" marR="137795">
              <a:lnSpc>
                <a:spcPct val="91000"/>
              </a:lnSpc>
              <a:spcBef>
                <a:spcPts val="235"/>
              </a:spcBef>
            </a:pPr>
            <a:r>
              <a:rPr sz="1300" spc="-15" dirty="0">
                <a:latin typeface="Arial" panose="020B0604020202020204"/>
                <a:cs typeface="Arial" panose="020B0604020202020204"/>
              </a:rPr>
              <a:t>Isikan nilai </a:t>
            </a:r>
            <a:r>
              <a:rPr sz="1300" spc="-25" dirty="0">
                <a:latin typeface="Arial" panose="020B0604020202020204"/>
                <a:cs typeface="Arial" panose="020B0604020202020204"/>
              </a:rPr>
              <a:t>–nilai </a:t>
            </a:r>
            <a:r>
              <a:rPr sz="1300" b="1" spc="-25" dirty="0">
                <a:latin typeface="Lucida Sans" panose="020B0602030504020204"/>
                <a:cs typeface="Lucida Sans" panose="020B0602030504020204"/>
              </a:rPr>
              <a:t>ABT </a:t>
            </a:r>
            <a:r>
              <a:rPr sz="1300" b="1" spc="-65" dirty="0">
                <a:latin typeface="Lucida Sans" panose="020B0602030504020204"/>
                <a:cs typeface="Lucida Sans" panose="020B0602030504020204"/>
              </a:rPr>
              <a:t>Hasil </a:t>
            </a:r>
            <a:r>
              <a:rPr sz="1300" spc="-20" dirty="0">
                <a:latin typeface="Arial" panose="020B0604020202020204"/>
                <a:cs typeface="Arial" panose="020B0604020202020204"/>
              </a:rPr>
              <a:t>bagi  </a:t>
            </a:r>
            <a:r>
              <a:rPr sz="1300" spc="-15" dirty="0">
                <a:latin typeface="Arial" panose="020B0604020202020204"/>
                <a:cs typeface="Arial" panose="020B0604020202020204"/>
              </a:rPr>
              <a:t>Hasil </a:t>
            </a:r>
            <a:r>
              <a:rPr sz="1300" spc="-30" dirty="0">
                <a:latin typeface="Arial" panose="020B0604020202020204"/>
                <a:cs typeface="Arial" panose="020B0604020202020204"/>
              </a:rPr>
              <a:t>Cukai </a:t>
            </a:r>
            <a:r>
              <a:rPr sz="1300" spc="-25" dirty="0">
                <a:latin typeface="Arial" panose="020B0604020202020204"/>
                <a:cs typeface="Arial" panose="020B0604020202020204"/>
              </a:rPr>
              <a:t>dan </a:t>
            </a:r>
            <a:r>
              <a:rPr sz="1300" spc="-15" dirty="0">
                <a:latin typeface="Arial" panose="020B0604020202020204"/>
                <a:cs typeface="Arial" panose="020B0604020202020204"/>
              </a:rPr>
              <a:t>Hasil Bukan </a:t>
            </a:r>
            <a:r>
              <a:rPr sz="1300" spc="-30" dirty="0">
                <a:latin typeface="Arial" panose="020B0604020202020204"/>
                <a:cs typeface="Arial" panose="020B0604020202020204"/>
              </a:rPr>
              <a:t>Cukai  </a:t>
            </a:r>
            <a:r>
              <a:rPr sz="1300" spc="-15" dirty="0">
                <a:latin typeface="Arial" panose="020B0604020202020204"/>
                <a:cs typeface="Arial" panose="020B0604020202020204"/>
              </a:rPr>
              <a:t>ke dalam </a:t>
            </a:r>
            <a:r>
              <a:rPr sz="1300" spc="5" dirty="0">
                <a:latin typeface="Arial" panose="020B0604020202020204"/>
                <a:cs typeface="Arial" panose="020B0604020202020204"/>
              </a:rPr>
              <a:t>kolum </a:t>
            </a:r>
            <a:r>
              <a:rPr sz="1300" spc="-25" dirty="0">
                <a:latin typeface="Arial" panose="020B0604020202020204"/>
                <a:cs typeface="Arial" panose="020B0604020202020204"/>
              </a:rPr>
              <a:t>yang </a:t>
            </a:r>
            <a:r>
              <a:rPr sz="1300" spc="-20" dirty="0">
                <a:latin typeface="Arial" panose="020B0604020202020204"/>
                <a:cs typeface="Arial" panose="020B0604020202020204"/>
              </a:rPr>
              <a:t>berkenaan  berdasarkan </a:t>
            </a:r>
            <a:r>
              <a:rPr sz="1300" spc="-15" dirty="0">
                <a:latin typeface="Arial" panose="020B0604020202020204"/>
                <a:cs typeface="Arial" panose="020B0604020202020204"/>
              </a:rPr>
              <a:t>penerangan </a:t>
            </a:r>
            <a:r>
              <a:rPr sz="1300" spc="5" dirty="0">
                <a:latin typeface="Arial" panose="020B0604020202020204"/>
                <a:cs typeface="Arial" panose="020B0604020202020204"/>
              </a:rPr>
              <a:t>berikut</a:t>
            </a:r>
            <a:r>
              <a:rPr sz="1300" spc="-5" dirty="0">
                <a:latin typeface="Arial" panose="020B0604020202020204"/>
                <a:cs typeface="Arial" panose="020B0604020202020204"/>
              </a:rPr>
              <a:t> </a:t>
            </a:r>
            <a:r>
              <a:rPr sz="1300" dirty="0">
                <a:latin typeface="Arial" panose="020B0604020202020204"/>
                <a:cs typeface="Arial" panose="020B0604020202020204"/>
              </a:rPr>
              <a:t>:</a:t>
            </a:r>
            <a:endParaRPr sz="1300" dirty="0">
              <a:latin typeface="Arial" panose="020B0604020202020204"/>
              <a:cs typeface="Arial" panose="020B0604020202020204"/>
            </a:endParaRPr>
          </a:p>
          <a:p>
            <a:pPr marL="127000" indent="-114300">
              <a:lnSpc>
                <a:spcPct val="100000"/>
              </a:lnSpc>
              <a:spcBef>
                <a:spcPts val="345"/>
              </a:spcBef>
              <a:buFont typeface="Arial" panose="020B0604020202020204"/>
              <a:buChar char="•"/>
              <a:tabLst>
                <a:tab pos="127000" algn="l"/>
              </a:tabLst>
            </a:pPr>
            <a:r>
              <a:rPr sz="1300" b="1" spc="-25" dirty="0">
                <a:latin typeface="Lucida Sans" panose="020B0602030504020204"/>
                <a:cs typeface="Lucida Sans" panose="020B0602030504020204"/>
              </a:rPr>
              <a:t>ABT </a:t>
            </a:r>
            <a:r>
              <a:rPr sz="1300" b="1" spc="-85" dirty="0">
                <a:latin typeface="Lucida Sans" panose="020B0602030504020204"/>
                <a:cs typeface="Lucida Sans" panose="020B0602030504020204"/>
              </a:rPr>
              <a:t>Tertunggak </a:t>
            </a:r>
            <a:r>
              <a:rPr sz="1300" b="1" spc="-100" dirty="0">
                <a:latin typeface="Lucida Sans" panose="020B0602030504020204"/>
                <a:cs typeface="Lucida Sans" panose="020B0602030504020204"/>
              </a:rPr>
              <a:t>0 </a:t>
            </a:r>
            <a:r>
              <a:rPr sz="1300" b="1" dirty="0">
                <a:latin typeface="Lucida Sans" panose="020B0602030504020204"/>
                <a:cs typeface="Lucida Sans" panose="020B0602030504020204"/>
              </a:rPr>
              <a:t>– </a:t>
            </a:r>
            <a:r>
              <a:rPr sz="1300" b="1" spc="-100" dirty="0">
                <a:latin typeface="Lucida Sans" panose="020B0602030504020204"/>
                <a:cs typeface="Lucida Sans" panose="020B0602030504020204"/>
              </a:rPr>
              <a:t>6</a:t>
            </a:r>
            <a:r>
              <a:rPr sz="1300" b="1" spc="-250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300" b="1" spc="-35" dirty="0">
                <a:latin typeface="Lucida Sans" panose="020B0602030504020204"/>
                <a:cs typeface="Lucida Sans" panose="020B0602030504020204"/>
              </a:rPr>
              <a:t>Bulan</a:t>
            </a:r>
            <a:endParaRPr sz="1300" dirty="0">
              <a:latin typeface="Lucida Sans" panose="020B0602030504020204"/>
              <a:cs typeface="Lucida Sans" panose="020B0602030504020204"/>
            </a:endParaRPr>
          </a:p>
          <a:p>
            <a:pPr marL="127000" indent="-114300">
              <a:lnSpc>
                <a:spcPct val="100000"/>
              </a:lnSpc>
              <a:spcBef>
                <a:spcPts val="55"/>
              </a:spcBef>
              <a:buFont typeface="Arial" panose="020B0604020202020204"/>
              <a:buChar char="•"/>
              <a:tabLst>
                <a:tab pos="127000" algn="l"/>
              </a:tabLst>
            </a:pPr>
            <a:r>
              <a:rPr sz="1300" b="1" spc="-25" dirty="0">
                <a:latin typeface="Lucida Sans" panose="020B0602030504020204"/>
                <a:cs typeface="Lucida Sans" panose="020B0602030504020204"/>
              </a:rPr>
              <a:t>ABT </a:t>
            </a:r>
            <a:r>
              <a:rPr sz="1300" b="1" spc="-85" dirty="0">
                <a:latin typeface="Lucida Sans" panose="020B0602030504020204"/>
                <a:cs typeface="Lucida Sans" panose="020B0602030504020204"/>
              </a:rPr>
              <a:t>Tertunggak </a:t>
            </a:r>
            <a:r>
              <a:rPr sz="1300" b="1" spc="-70" dirty="0">
                <a:latin typeface="Lucida Sans" panose="020B0602030504020204"/>
                <a:cs typeface="Lucida Sans" panose="020B0602030504020204"/>
              </a:rPr>
              <a:t>&gt; </a:t>
            </a:r>
            <a:r>
              <a:rPr sz="1300" b="1" spc="-100" dirty="0">
                <a:latin typeface="Lucida Sans" panose="020B0602030504020204"/>
                <a:cs typeface="Lucida Sans" panose="020B0602030504020204"/>
              </a:rPr>
              <a:t>6 </a:t>
            </a:r>
            <a:r>
              <a:rPr sz="1300" b="1" spc="-60" dirty="0">
                <a:latin typeface="Lucida Sans" panose="020B0602030504020204"/>
                <a:cs typeface="Lucida Sans" panose="020B0602030504020204"/>
              </a:rPr>
              <a:t>-12</a:t>
            </a:r>
            <a:r>
              <a:rPr sz="1300" b="1" spc="-180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300" b="1" spc="-35" dirty="0">
                <a:latin typeface="Lucida Sans" panose="020B0602030504020204"/>
                <a:cs typeface="Lucida Sans" panose="020B0602030504020204"/>
              </a:rPr>
              <a:t>Bulan</a:t>
            </a:r>
            <a:endParaRPr sz="1300" dirty="0">
              <a:latin typeface="Lucida Sans" panose="020B0602030504020204"/>
              <a:cs typeface="Lucida Sans" panose="020B0602030504020204"/>
            </a:endParaRPr>
          </a:p>
          <a:p>
            <a:pPr marL="127000" indent="-114300">
              <a:lnSpc>
                <a:spcPct val="100000"/>
              </a:lnSpc>
              <a:spcBef>
                <a:spcPts val="55"/>
              </a:spcBef>
              <a:buFont typeface="Arial" panose="020B0604020202020204"/>
              <a:buChar char="•"/>
              <a:tabLst>
                <a:tab pos="127000" algn="l"/>
              </a:tabLst>
            </a:pPr>
            <a:r>
              <a:rPr sz="1300" b="1" spc="-25" dirty="0">
                <a:latin typeface="Lucida Sans" panose="020B0602030504020204"/>
                <a:cs typeface="Lucida Sans" panose="020B0602030504020204"/>
              </a:rPr>
              <a:t>ABT </a:t>
            </a:r>
            <a:r>
              <a:rPr sz="1300" b="1" spc="-85" dirty="0">
                <a:latin typeface="Lucida Sans" panose="020B0602030504020204"/>
                <a:cs typeface="Lucida Sans" panose="020B0602030504020204"/>
              </a:rPr>
              <a:t>Tertunggak  </a:t>
            </a:r>
            <a:r>
              <a:rPr sz="1300" b="1" spc="-70" dirty="0">
                <a:latin typeface="Lucida Sans" panose="020B0602030504020204"/>
                <a:cs typeface="Lucida Sans" panose="020B0602030504020204"/>
              </a:rPr>
              <a:t>&gt; </a:t>
            </a:r>
            <a:r>
              <a:rPr sz="1300" b="1" spc="-105" dirty="0">
                <a:latin typeface="Lucida Sans" panose="020B0602030504020204"/>
                <a:cs typeface="Lucida Sans" panose="020B0602030504020204"/>
              </a:rPr>
              <a:t>12 </a:t>
            </a:r>
            <a:r>
              <a:rPr sz="1300" b="1" dirty="0">
                <a:latin typeface="Lucida Sans" panose="020B0602030504020204"/>
                <a:cs typeface="Lucida Sans" panose="020B0602030504020204"/>
              </a:rPr>
              <a:t>– </a:t>
            </a:r>
            <a:r>
              <a:rPr sz="1300" b="1" spc="-105" dirty="0">
                <a:latin typeface="Lucida Sans" panose="020B0602030504020204"/>
                <a:cs typeface="Lucida Sans" panose="020B0602030504020204"/>
              </a:rPr>
              <a:t>36</a:t>
            </a:r>
            <a:r>
              <a:rPr sz="1300" b="1" spc="-215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300" b="1" spc="-35" dirty="0">
                <a:latin typeface="Lucida Sans" panose="020B0602030504020204"/>
                <a:cs typeface="Lucida Sans" panose="020B0602030504020204"/>
              </a:rPr>
              <a:t>Bulan</a:t>
            </a:r>
            <a:endParaRPr sz="1300" dirty="0">
              <a:latin typeface="Lucida Sans" panose="020B0602030504020204"/>
              <a:cs typeface="Lucida Sans" panose="020B0602030504020204"/>
            </a:endParaRPr>
          </a:p>
          <a:p>
            <a:pPr marL="127000" indent="-114300">
              <a:lnSpc>
                <a:spcPct val="100000"/>
              </a:lnSpc>
              <a:spcBef>
                <a:spcPts val="60"/>
              </a:spcBef>
              <a:buFont typeface="Arial" panose="020B0604020202020204"/>
              <a:buChar char="•"/>
              <a:tabLst>
                <a:tab pos="127000" algn="l"/>
              </a:tabLst>
            </a:pPr>
            <a:r>
              <a:rPr sz="1300" b="1" spc="-25" dirty="0">
                <a:latin typeface="Lucida Sans" panose="020B0602030504020204"/>
                <a:cs typeface="Lucida Sans" panose="020B0602030504020204"/>
              </a:rPr>
              <a:t>ABT </a:t>
            </a:r>
            <a:r>
              <a:rPr sz="1300" b="1" spc="-85" dirty="0">
                <a:latin typeface="Lucida Sans" panose="020B0602030504020204"/>
                <a:cs typeface="Lucida Sans" panose="020B0602030504020204"/>
              </a:rPr>
              <a:t>Tertunggak  </a:t>
            </a:r>
            <a:r>
              <a:rPr sz="1300" b="1" spc="-70" dirty="0">
                <a:latin typeface="Lucida Sans" panose="020B0602030504020204"/>
                <a:cs typeface="Lucida Sans" panose="020B0602030504020204"/>
              </a:rPr>
              <a:t>&gt; </a:t>
            </a:r>
            <a:r>
              <a:rPr sz="1300" b="1" spc="-105" dirty="0">
                <a:latin typeface="Lucida Sans" panose="020B0602030504020204"/>
                <a:cs typeface="Lucida Sans" panose="020B0602030504020204"/>
              </a:rPr>
              <a:t>36 </a:t>
            </a:r>
            <a:r>
              <a:rPr sz="1300" b="1" dirty="0">
                <a:latin typeface="Lucida Sans" panose="020B0602030504020204"/>
                <a:cs typeface="Lucida Sans" panose="020B0602030504020204"/>
              </a:rPr>
              <a:t>– </a:t>
            </a:r>
            <a:r>
              <a:rPr sz="1300" b="1" spc="-105" dirty="0">
                <a:latin typeface="Lucida Sans" panose="020B0602030504020204"/>
                <a:cs typeface="Lucida Sans" panose="020B0602030504020204"/>
              </a:rPr>
              <a:t>72</a:t>
            </a:r>
            <a:r>
              <a:rPr sz="1300" b="1" spc="-215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300" b="1" spc="-35" dirty="0">
                <a:latin typeface="Lucida Sans" panose="020B0602030504020204"/>
                <a:cs typeface="Lucida Sans" panose="020B0602030504020204"/>
              </a:rPr>
              <a:t>Bulan</a:t>
            </a:r>
            <a:endParaRPr sz="1300" dirty="0">
              <a:latin typeface="Lucida Sans" panose="020B0602030504020204"/>
              <a:cs typeface="Lucida Sans" panose="020B0602030504020204"/>
            </a:endParaRPr>
          </a:p>
          <a:p>
            <a:pPr marL="127000" indent="-114300">
              <a:lnSpc>
                <a:spcPts val="1360"/>
              </a:lnSpc>
              <a:spcBef>
                <a:spcPts val="55"/>
              </a:spcBef>
              <a:buFont typeface="Arial" panose="020B0604020202020204"/>
              <a:buChar char="•"/>
              <a:tabLst>
                <a:tab pos="127000" algn="l"/>
              </a:tabLst>
            </a:pPr>
            <a:r>
              <a:rPr sz="1300" b="1" spc="-25" dirty="0">
                <a:latin typeface="Lucida Sans" panose="020B0602030504020204"/>
                <a:cs typeface="Lucida Sans" panose="020B0602030504020204"/>
              </a:rPr>
              <a:t>ABT </a:t>
            </a:r>
            <a:r>
              <a:rPr sz="1300" b="1" spc="-85" dirty="0">
                <a:latin typeface="Lucida Sans" panose="020B0602030504020204"/>
                <a:cs typeface="Lucida Sans" panose="020B0602030504020204"/>
              </a:rPr>
              <a:t>Tertunggak </a:t>
            </a:r>
            <a:r>
              <a:rPr sz="1300" b="1" spc="-70" dirty="0">
                <a:latin typeface="Lucida Sans" panose="020B0602030504020204"/>
                <a:cs typeface="Lucida Sans" panose="020B0602030504020204"/>
              </a:rPr>
              <a:t>&gt; </a:t>
            </a:r>
            <a:r>
              <a:rPr sz="1300" b="1" spc="-105" dirty="0">
                <a:latin typeface="Lucida Sans" panose="020B0602030504020204"/>
                <a:cs typeface="Lucida Sans" panose="020B0602030504020204"/>
              </a:rPr>
              <a:t>72 </a:t>
            </a:r>
            <a:r>
              <a:rPr sz="1300" b="1" dirty="0">
                <a:latin typeface="Lucida Sans" panose="020B0602030504020204"/>
                <a:cs typeface="Lucida Sans" panose="020B0602030504020204"/>
              </a:rPr>
              <a:t>–</a:t>
            </a:r>
            <a:r>
              <a:rPr sz="1300" b="1" spc="-130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300" b="1" spc="-105" dirty="0">
                <a:latin typeface="Lucida Sans" panose="020B0602030504020204"/>
                <a:cs typeface="Lucida Sans" panose="020B0602030504020204"/>
              </a:rPr>
              <a:t>120</a:t>
            </a:r>
            <a:endParaRPr sz="1300" dirty="0">
              <a:latin typeface="Lucida Sans" panose="020B0602030504020204"/>
              <a:cs typeface="Lucida Sans" panose="020B0602030504020204"/>
            </a:endParaRPr>
          </a:p>
          <a:p>
            <a:pPr marL="127000">
              <a:lnSpc>
                <a:spcPts val="1360"/>
              </a:lnSpc>
            </a:pPr>
            <a:r>
              <a:rPr sz="1300" b="1" spc="-35" dirty="0">
                <a:latin typeface="Lucida Sans" panose="020B0602030504020204"/>
                <a:cs typeface="Lucida Sans" panose="020B0602030504020204"/>
              </a:rPr>
              <a:t>Bulan</a:t>
            </a:r>
            <a:endParaRPr sz="1300" dirty="0">
              <a:latin typeface="Lucida Sans" panose="020B0602030504020204"/>
              <a:cs typeface="Lucida Sans" panose="020B0602030504020204"/>
            </a:endParaRPr>
          </a:p>
          <a:p>
            <a:pPr marL="127000" indent="-114300">
              <a:lnSpc>
                <a:spcPct val="100000"/>
              </a:lnSpc>
              <a:spcBef>
                <a:spcPts val="55"/>
              </a:spcBef>
              <a:buFont typeface="Arial" panose="020B0604020202020204"/>
              <a:buChar char="•"/>
              <a:tabLst>
                <a:tab pos="127000" algn="l"/>
              </a:tabLst>
            </a:pPr>
            <a:r>
              <a:rPr sz="1300" b="1" spc="-25" dirty="0">
                <a:latin typeface="Lucida Sans" panose="020B0602030504020204"/>
                <a:cs typeface="Lucida Sans" panose="020B0602030504020204"/>
              </a:rPr>
              <a:t>ABT </a:t>
            </a:r>
            <a:r>
              <a:rPr sz="1300" b="1" spc="-85" dirty="0">
                <a:latin typeface="Lucida Sans" panose="020B0602030504020204"/>
                <a:cs typeface="Lucida Sans" panose="020B0602030504020204"/>
              </a:rPr>
              <a:t>Tertunggak </a:t>
            </a:r>
            <a:r>
              <a:rPr sz="1300" b="1" spc="-70" dirty="0">
                <a:latin typeface="Lucida Sans" panose="020B0602030504020204"/>
                <a:cs typeface="Lucida Sans" panose="020B0602030504020204"/>
              </a:rPr>
              <a:t>&gt; </a:t>
            </a:r>
            <a:r>
              <a:rPr sz="1300" b="1" spc="-105" dirty="0">
                <a:latin typeface="Lucida Sans" panose="020B0602030504020204"/>
                <a:cs typeface="Lucida Sans" panose="020B0602030504020204"/>
              </a:rPr>
              <a:t>120</a:t>
            </a:r>
            <a:r>
              <a:rPr sz="1300" b="1" spc="-185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300" b="1" spc="-35" dirty="0">
                <a:latin typeface="Lucida Sans" panose="020B0602030504020204"/>
                <a:cs typeface="Lucida Sans" panose="020B0602030504020204"/>
              </a:rPr>
              <a:t>Bulan</a:t>
            </a:r>
            <a:endParaRPr sz="1300" dirty="0">
              <a:latin typeface="Lucida Sans" panose="020B0602030504020204"/>
              <a:cs typeface="Lucida Sans" panose="020B0602030504020204"/>
            </a:endParaRPr>
          </a:p>
          <a:p>
            <a:pPr marL="127000" indent="-114300">
              <a:lnSpc>
                <a:spcPct val="100000"/>
              </a:lnSpc>
              <a:spcBef>
                <a:spcPts val="55"/>
              </a:spcBef>
              <a:buFont typeface="Arial" panose="020B0604020202020204"/>
              <a:buChar char="•"/>
              <a:tabLst>
                <a:tab pos="127000" algn="l"/>
              </a:tabLst>
            </a:pPr>
            <a:r>
              <a:rPr sz="1300" b="1" spc="-5" dirty="0">
                <a:latin typeface="Lucida Sans" panose="020B0602030504020204"/>
                <a:cs typeface="Lucida Sans" panose="020B0602030504020204"/>
              </a:rPr>
              <a:t>Jumah</a:t>
            </a:r>
            <a:r>
              <a:rPr sz="1300" b="1" spc="-155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300" b="1" spc="-25" dirty="0">
                <a:latin typeface="Lucida Sans" panose="020B0602030504020204"/>
                <a:cs typeface="Lucida Sans" panose="020B0602030504020204"/>
              </a:rPr>
              <a:t>ABT</a:t>
            </a:r>
            <a:r>
              <a:rPr sz="1300" b="1" spc="-235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300" b="1" spc="-85" dirty="0">
                <a:latin typeface="Lucida Sans" panose="020B0602030504020204"/>
                <a:cs typeface="Lucida Sans" panose="020B0602030504020204"/>
              </a:rPr>
              <a:t>Tertunggak</a:t>
            </a:r>
            <a:endParaRPr sz="1300" dirty="0">
              <a:latin typeface="Lucida Sans" panose="020B0602030504020204"/>
              <a:cs typeface="Lucida Sans" panose="020B0602030504020204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18159" y="2514600"/>
            <a:ext cx="1348740" cy="307975"/>
          </a:xfrm>
          <a:prstGeom prst="rect">
            <a:avLst/>
          </a:prstGeom>
          <a:solidFill>
            <a:srgbClr val="6F2F9F"/>
          </a:solidFill>
        </p:spPr>
        <p:txBody>
          <a:bodyPr vert="horz" wrap="square" lIns="0" tIns="36195" rIns="0" bIns="0" rtlCol="0">
            <a:spAutoFit/>
          </a:bodyPr>
          <a:lstStyle/>
          <a:p>
            <a:pPr marL="160020">
              <a:lnSpc>
                <a:spcPct val="100000"/>
              </a:lnSpc>
              <a:spcBef>
                <a:spcPts val="285"/>
              </a:spcBef>
            </a:pPr>
            <a:r>
              <a:rPr sz="1400" b="1" spc="-2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LANGKAH</a:t>
            </a:r>
            <a:r>
              <a:rPr sz="1400" b="1" spc="-70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 </a:t>
            </a:r>
            <a:r>
              <a:rPr sz="1400" b="1" spc="-120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1</a:t>
            </a:r>
            <a:endParaRPr sz="1400">
              <a:latin typeface="Lucida Sans" panose="020B0602030504020204"/>
              <a:cs typeface="Lucida Sans" panose="020B0602030504020204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108645" y="2326604"/>
            <a:ext cx="2152015" cy="467436"/>
          </a:xfrm>
          <a:prstGeom prst="rect">
            <a:avLst/>
          </a:prstGeom>
          <a:solidFill>
            <a:schemeClr val="bg1"/>
          </a:solidFill>
          <a:ln w="9905">
            <a:solidFill>
              <a:schemeClr val="bg1"/>
            </a:solidFill>
          </a:ln>
        </p:spPr>
        <p:txBody>
          <a:bodyPr vert="horz" wrap="square" lIns="0" tIns="36195" rIns="0" bIns="0" rtlCol="0">
            <a:spAutoFit/>
          </a:bodyPr>
          <a:lstStyle/>
          <a:p>
            <a:pPr marL="714375" marR="419100" indent="-287655">
              <a:lnSpc>
                <a:spcPct val="100000"/>
              </a:lnSpc>
              <a:spcBef>
                <a:spcPts val="285"/>
              </a:spcBef>
            </a:pPr>
            <a:r>
              <a:rPr sz="1400" b="1" spc="-75" dirty="0">
                <a:solidFill>
                  <a:srgbClr val="FF0000"/>
                </a:solidFill>
                <a:latin typeface="Lucida Sans" panose="020B0602030504020204"/>
                <a:cs typeface="Lucida Sans" panose="020B0602030504020204"/>
              </a:rPr>
              <a:t>TAB </a:t>
            </a:r>
            <a:r>
              <a:rPr sz="1400" b="1" spc="-30" dirty="0">
                <a:solidFill>
                  <a:srgbClr val="FF0000"/>
                </a:solidFill>
                <a:latin typeface="Lucida Sans" panose="020B0602030504020204"/>
                <a:cs typeface="Lucida Sans" panose="020B0602030504020204"/>
              </a:rPr>
              <a:t>ABT</a:t>
            </a:r>
            <a:r>
              <a:rPr sz="1400" b="1" spc="-229" dirty="0">
                <a:solidFill>
                  <a:srgbClr val="FF0000"/>
                </a:solidFill>
                <a:latin typeface="Lucida Sans" panose="020B0602030504020204"/>
                <a:cs typeface="Lucida Sans" panose="020B0602030504020204"/>
              </a:rPr>
              <a:t> </a:t>
            </a:r>
            <a:r>
              <a:rPr sz="1400" b="1" spc="-25" dirty="0">
                <a:solidFill>
                  <a:srgbClr val="FF0000"/>
                </a:solidFill>
                <a:latin typeface="Lucida Sans" panose="020B0602030504020204"/>
                <a:cs typeface="Lucida Sans" panose="020B0602030504020204"/>
              </a:rPr>
              <a:t>HASIL  </a:t>
            </a:r>
            <a:r>
              <a:rPr sz="1400" b="1" spc="15" dirty="0">
                <a:solidFill>
                  <a:srgbClr val="FF0000"/>
                </a:solidFill>
                <a:latin typeface="Lucida Sans" panose="020B0602030504020204"/>
                <a:cs typeface="Lucida Sans" panose="020B0602030504020204"/>
              </a:rPr>
              <a:t>SAHAJA</a:t>
            </a:r>
            <a:endParaRPr sz="1400" dirty="0">
              <a:solidFill>
                <a:srgbClr val="FF0000"/>
              </a:solidFill>
              <a:latin typeface="Lucida Sans" panose="020B0602030504020204"/>
              <a:cs typeface="Lucida Sans" panose="020B0602030504020204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3171444" y="2807179"/>
            <a:ext cx="6622542" cy="252682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" name="object 2"/>
          <p:cNvSpPr txBox="1"/>
          <p:nvPr/>
        </p:nvSpPr>
        <p:spPr>
          <a:xfrm>
            <a:off x="285241" y="44704"/>
            <a:ext cx="9420098" cy="846386"/>
          </a:xfrm>
          <a:prstGeom prst="rect">
            <a:avLst/>
          </a:prstGeom>
          <a:effectLst/>
        </p:spPr>
        <p:txBody>
          <a:bodyPr vert="horz" wrap="square" lIns="0" tIns="12700" rIns="0" bIns="0" rtlCol="0" anchor="t" anchorCtr="0">
            <a:sp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anose="02040502050405020303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l">
              <a:lnSpc>
                <a:spcPts val="4225"/>
              </a:lnSpc>
              <a:spcBef>
                <a:spcPts val="100"/>
              </a:spcBef>
              <a:buFont typeface="Georgia" panose="02040502050405020303" pitchFamily="18" charset="0"/>
              <a:buNone/>
            </a:pPr>
            <a:r>
              <a:rPr lang="sv-SE" spc="-300" dirty="0" smtClean="0"/>
              <a:t>Pengumpulan Data ABT</a:t>
            </a:r>
            <a:endParaRPr lang="sv-SE" spc="-300" dirty="0" smtClean="0"/>
          </a:p>
          <a:p>
            <a:pPr marL="22860" indent="0" algn="l">
              <a:lnSpc>
                <a:spcPts val="2305"/>
              </a:lnSpc>
              <a:buFont typeface="Georgia" panose="02040502050405020303" pitchFamily="18" charset="0"/>
              <a:buNone/>
            </a:pPr>
            <a:r>
              <a:rPr lang="sv-SE" sz="2000" spc="-15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 Black" panose="020B0A04020102020204" pitchFamily="34" charset="0"/>
              </a:rPr>
              <a:t>Templat kolum Asal – </a:t>
            </a:r>
            <a:r>
              <a:rPr lang="sv-SE" sz="2000" spc="-15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Langkah-Langkah Mengisi Data Ke Dalam Templat</a:t>
            </a:r>
            <a:endParaRPr lang="sv-SE" sz="2000" spc="-150" dirty="0">
              <a:solidFill>
                <a:schemeClr val="accent1"/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530346" y="3031998"/>
            <a:ext cx="6025134" cy="2420112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0" y="1112519"/>
            <a:ext cx="9906000" cy="1097280"/>
          </a:xfrm>
          <a:custGeom>
            <a:avLst/>
            <a:gdLst/>
            <a:ahLst/>
            <a:cxnLst/>
            <a:rect l="l" t="t" r="r" b="b"/>
            <a:pathLst>
              <a:path w="9906000" h="1097280">
                <a:moveTo>
                  <a:pt x="0" y="0"/>
                </a:moveTo>
                <a:lnTo>
                  <a:pt x="0" y="1097279"/>
                </a:lnTo>
                <a:lnTo>
                  <a:pt x="9905999" y="1097279"/>
                </a:lnTo>
                <a:lnTo>
                  <a:pt x="9905999" y="0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65913" y="990980"/>
            <a:ext cx="365760" cy="365760"/>
          </a:xfrm>
          <a:custGeom>
            <a:avLst/>
            <a:gdLst/>
            <a:ahLst/>
            <a:cxnLst/>
            <a:rect l="l" t="t" r="r" b="b"/>
            <a:pathLst>
              <a:path w="365759" h="365759">
                <a:moveTo>
                  <a:pt x="182879" y="0"/>
                </a:moveTo>
                <a:lnTo>
                  <a:pt x="134262" y="6535"/>
                </a:lnTo>
                <a:lnTo>
                  <a:pt x="90576" y="24976"/>
                </a:lnTo>
                <a:lnTo>
                  <a:pt x="53563" y="53578"/>
                </a:lnTo>
                <a:lnTo>
                  <a:pt x="24968" y="90593"/>
                </a:lnTo>
                <a:lnTo>
                  <a:pt x="6532" y="134276"/>
                </a:lnTo>
                <a:lnTo>
                  <a:pt x="0" y="182880"/>
                </a:lnTo>
                <a:lnTo>
                  <a:pt x="6532" y="231483"/>
                </a:lnTo>
                <a:lnTo>
                  <a:pt x="24968" y="275166"/>
                </a:lnTo>
                <a:lnTo>
                  <a:pt x="53563" y="312181"/>
                </a:lnTo>
                <a:lnTo>
                  <a:pt x="90576" y="340783"/>
                </a:lnTo>
                <a:lnTo>
                  <a:pt x="134262" y="359224"/>
                </a:lnTo>
                <a:lnTo>
                  <a:pt x="182879" y="365760"/>
                </a:lnTo>
                <a:lnTo>
                  <a:pt x="231497" y="359224"/>
                </a:lnTo>
                <a:lnTo>
                  <a:pt x="275183" y="340783"/>
                </a:lnTo>
                <a:lnTo>
                  <a:pt x="312196" y="312181"/>
                </a:lnTo>
                <a:lnTo>
                  <a:pt x="340791" y="275166"/>
                </a:lnTo>
                <a:lnTo>
                  <a:pt x="359227" y="231483"/>
                </a:lnTo>
                <a:lnTo>
                  <a:pt x="365760" y="182880"/>
                </a:lnTo>
                <a:lnTo>
                  <a:pt x="359227" y="134276"/>
                </a:lnTo>
                <a:lnTo>
                  <a:pt x="340791" y="90593"/>
                </a:lnTo>
                <a:lnTo>
                  <a:pt x="312196" y="53578"/>
                </a:lnTo>
                <a:lnTo>
                  <a:pt x="275183" y="24976"/>
                </a:lnTo>
                <a:lnTo>
                  <a:pt x="231497" y="6535"/>
                </a:lnTo>
                <a:lnTo>
                  <a:pt x="182879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65913" y="990980"/>
            <a:ext cx="365760" cy="365760"/>
          </a:xfrm>
          <a:custGeom>
            <a:avLst/>
            <a:gdLst/>
            <a:ahLst/>
            <a:cxnLst/>
            <a:rect l="l" t="t" r="r" b="b"/>
            <a:pathLst>
              <a:path w="365759" h="365759">
                <a:moveTo>
                  <a:pt x="0" y="182880"/>
                </a:moveTo>
                <a:lnTo>
                  <a:pt x="6532" y="134276"/>
                </a:lnTo>
                <a:lnTo>
                  <a:pt x="24968" y="90593"/>
                </a:lnTo>
                <a:lnTo>
                  <a:pt x="53563" y="53578"/>
                </a:lnTo>
                <a:lnTo>
                  <a:pt x="90576" y="24976"/>
                </a:lnTo>
                <a:lnTo>
                  <a:pt x="134262" y="6535"/>
                </a:lnTo>
                <a:lnTo>
                  <a:pt x="182879" y="0"/>
                </a:lnTo>
                <a:lnTo>
                  <a:pt x="231497" y="6535"/>
                </a:lnTo>
                <a:lnTo>
                  <a:pt x="275183" y="24976"/>
                </a:lnTo>
                <a:lnTo>
                  <a:pt x="312196" y="53578"/>
                </a:lnTo>
                <a:lnTo>
                  <a:pt x="340791" y="90593"/>
                </a:lnTo>
                <a:lnTo>
                  <a:pt x="359227" y="134276"/>
                </a:lnTo>
                <a:lnTo>
                  <a:pt x="365760" y="182880"/>
                </a:lnTo>
                <a:lnTo>
                  <a:pt x="359227" y="231483"/>
                </a:lnTo>
                <a:lnTo>
                  <a:pt x="340791" y="275166"/>
                </a:lnTo>
                <a:lnTo>
                  <a:pt x="312196" y="312181"/>
                </a:lnTo>
                <a:lnTo>
                  <a:pt x="275183" y="340783"/>
                </a:lnTo>
                <a:lnTo>
                  <a:pt x="231497" y="359224"/>
                </a:lnTo>
                <a:lnTo>
                  <a:pt x="182879" y="365760"/>
                </a:lnTo>
                <a:lnTo>
                  <a:pt x="134262" y="359224"/>
                </a:lnTo>
                <a:lnTo>
                  <a:pt x="90576" y="340783"/>
                </a:lnTo>
                <a:lnTo>
                  <a:pt x="53563" y="312181"/>
                </a:lnTo>
                <a:lnTo>
                  <a:pt x="24968" y="275166"/>
                </a:lnTo>
                <a:lnTo>
                  <a:pt x="6532" y="231483"/>
                </a:lnTo>
                <a:lnTo>
                  <a:pt x="0" y="182880"/>
                </a:lnTo>
                <a:close/>
              </a:path>
            </a:pathLst>
          </a:custGeom>
          <a:ln w="9906">
            <a:solidFill>
              <a:srgbClr val="C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168655" y="1066800"/>
            <a:ext cx="9660255" cy="69249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1910"/>
              </a:lnSpc>
              <a:spcBef>
                <a:spcPts val="100"/>
              </a:spcBef>
            </a:pPr>
            <a:r>
              <a:rPr sz="1800" b="1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4</a:t>
            </a:r>
            <a:endParaRPr sz="1800" dirty="0">
              <a:latin typeface="Calibri" panose="020F0502020204030204"/>
              <a:cs typeface="Calibri" panose="020F0502020204030204"/>
            </a:endParaRPr>
          </a:p>
          <a:p>
            <a:pPr marL="12700">
              <a:lnSpc>
                <a:spcPts val="1910"/>
              </a:lnSpc>
              <a:spcBef>
                <a:spcPts val="100"/>
              </a:spcBef>
            </a:pPr>
            <a:endParaRPr lang="en-MY" dirty="0">
              <a:latin typeface="Calibri" panose="020F0502020204030204"/>
              <a:cs typeface="Calibri" panose="020F0502020204030204"/>
            </a:endParaRPr>
          </a:p>
          <a:p>
            <a:pPr marL="792480" indent="-255905">
              <a:lnSpc>
                <a:spcPts val="1430"/>
              </a:lnSpc>
              <a:buFont typeface="+mj-lt"/>
              <a:buAutoNum type="romanLcPeriod"/>
              <a:tabLst>
                <a:tab pos="503555" algn="l"/>
              </a:tabLst>
            </a:pPr>
            <a:r>
              <a:rPr lang="en-MY" sz="1400" b="1" spc="-55" dirty="0" err="1">
                <a:latin typeface="Lucida Sans" panose="020B0602030504020204"/>
                <a:cs typeface="Lucida Sans" panose="020B0602030504020204"/>
              </a:rPr>
              <a:t>Menentukan</a:t>
            </a:r>
            <a:r>
              <a:rPr lang="en-MY" sz="1400" b="1" spc="-55" dirty="0">
                <a:latin typeface="Lucida Sans" panose="020B0602030504020204"/>
                <a:cs typeface="Lucida Sans" panose="020B0602030504020204"/>
              </a:rPr>
              <a:t> </a:t>
            </a:r>
            <a:r>
              <a:rPr lang="en-MY" sz="1400" b="1" spc="-65" dirty="0" err="1">
                <a:latin typeface="Lucida Sans" panose="020B0602030504020204"/>
                <a:cs typeface="Lucida Sans" panose="020B0602030504020204"/>
              </a:rPr>
              <a:t>dan</a:t>
            </a:r>
            <a:r>
              <a:rPr lang="en-MY" sz="1400" b="1" spc="-65" dirty="0">
                <a:latin typeface="Lucida Sans" panose="020B0602030504020204"/>
                <a:cs typeface="Lucida Sans" panose="020B0602030504020204"/>
              </a:rPr>
              <a:t> </a:t>
            </a:r>
            <a:r>
              <a:rPr lang="en-MY" sz="1400" b="1" spc="-65" dirty="0" err="1">
                <a:latin typeface="Lucida Sans" panose="020B0602030504020204"/>
                <a:cs typeface="Lucida Sans" panose="020B0602030504020204"/>
              </a:rPr>
              <a:t>mengisi</a:t>
            </a:r>
            <a:r>
              <a:rPr lang="en-MY" sz="1400" b="1" spc="-65" dirty="0">
                <a:latin typeface="Lucida Sans" panose="020B0602030504020204"/>
                <a:cs typeface="Lucida Sans" panose="020B0602030504020204"/>
              </a:rPr>
              <a:t> </a:t>
            </a:r>
            <a:r>
              <a:rPr lang="en-MY" sz="1600" b="1" u="sng" spc="-50" dirty="0" err="1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nilai</a:t>
            </a:r>
            <a:r>
              <a:rPr lang="en-MY" sz="1600" b="1" u="sng" spc="-50" dirty="0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- </a:t>
            </a:r>
            <a:r>
              <a:rPr lang="en-MY" sz="1600" b="1" u="sng" spc="-70" dirty="0" err="1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nilai</a:t>
            </a:r>
            <a:r>
              <a:rPr lang="en-MY" sz="1600" b="1" u="sng" spc="-70" dirty="0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 </a:t>
            </a:r>
            <a:r>
              <a:rPr lang="en-MY" sz="1600" b="1" u="sng" spc="-30" dirty="0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ABT </a:t>
            </a:r>
            <a:r>
              <a:rPr lang="en-MY" sz="1400" b="1" spc="-105" dirty="0" err="1">
                <a:latin typeface="Lucida Sans" panose="020B0602030504020204"/>
                <a:cs typeface="Lucida Sans" panose="020B0602030504020204"/>
              </a:rPr>
              <a:t>ke</a:t>
            </a:r>
            <a:r>
              <a:rPr lang="en-MY" sz="1400" b="1" spc="-105" dirty="0">
                <a:latin typeface="Lucida Sans" panose="020B0602030504020204"/>
                <a:cs typeface="Lucida Sans" panose="020B0602030504020204"/>
              </a:rPr>
              <a:t> </a:t>
            </a:r>
            <a:r>
              <a:rPr lang="en-MY" sz="1400" b="1" spc="-60" dirty="0" err="1">
                <a:latin typeface="Lucida Sans" panose="020B0602030504020204"/>
                <a:cs typeface="Lucida Sans" panose="020B0602030504020204"/>
              </a:rPr>
              <a:t>dalam</a:t>
            </a:r>
            <a:r>
              <a:rPr lang="en-MY" sz="1400" b="1" spc="-60" dirty="0">
                <a:latin typeface="Lucida Sans" panose="020B0602030504020204"/>
                <a:cs typeface="Lucida Sans" panose="020B0602030504020204"/>
              </a:rPr>
              <a:t> </a:t>
            </a:r>
            <a:r>
              <a:rPr lang="en-MY" sz="1600" b="1" u="sng" spc="-50" dirty="0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tab </a:t>
            </a:r>
            <a:r>
              <a:rPr lang="en-MY" sz="1600" b="1" u="sng" spc="-30" dirty="0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ABT </a:t>
            </a:r>
            <a:r>
              <a:rPr lang="en-MY" sz="1600" b="1" u="sng" spc="-55" dirty="0" err="1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Hasil</a:t>
            </a:r>
            <a:r>
              <a:rPr lang="en-MY" sz="1600" b="1" u="sng" spc="-55" dirty="0">
                <a:latin typeface="Arial Black" panose="020B0A04020102020204" pitchFamily="34" charset="0"/>
                <a:cs typeface="Lucida Sans" panose="020B0602030504020204"/>
              </a:rPr>
              <a:t> </a:t>
            </a:r>
            <a:r>
              <a:rPr lang="en-MY" sz="1400" b="1" spc="-55" dirty="0" err="1">
                <a:latin typeface="Lucida Sans" panose="020B0602030504020204"/>
                <a:cs typeface="Lucida Sans" panose="020B0602030504020204"/>
              </a:rPr>
              <a:t>dan</a:t>
            </a:r>
            <a:r>
              <a:rPr lang="en-MY" sz="1400" b="1" spc="-55" dirty="0">
                <a:latin typeface="Lucida Sans" panose="020B0602030504020204"/>
                <a:cs typeface="Lucida Sans" panose="020B0602030504020204"/>
              </a:rPr>
              <a:t> </a:t>
            </a:r>
            <a:r>
              <a:rPr lang="en-MY" sz="1400" b="1" spc="195" dirty="0">
                <a:latin typeface="Lucida Sans" panose="020B0602030504020204"/>
                <a:cs typeface="Lucida Sans" panose="020B0602030504020204"/>
              </a:rPr>
              <a:t> </a:t>
            </a:r>
            <a:r>
              <a:rPr lang="en-MY" sz="1400" b="1" spc="-30" dirty="0">
                <a:latin typeface="Lucida Sans" panose="020B0602030504020204"/>
                <a:cs typeface="Lucida Sans" panose="020B0602030504020204"/>
              </a:rPr>
              <a:t>ABT </a:t>
            </a:r>
            <a:r>
              <a:rPr lang="en-MY" sz="1400" b="1" spc="-45" dirty="0">
                <a:latin typeface="Lucida Sans" panose="020B0602030504020204"/>
                <a:cs typeface="Lucida Sans" panose="020B0602030504020204"/>
              </a:rPr>
              <a:t>lain- </a:t>
            </a:r>
            <a:r>
              <a:rPr lang="en-MY" sz="1400" b="1" spc="-65" dirty="0">
                <a:latin typeface="Lucida Sans" panose="020B0602030504020204"/>
                <a:cs typeface="Lucida Sans" panose="020B0602030504020204"/>
              </a:rPr>
              <a:t>lain</a:t>
            </a:r>
            <a:endParaRPr lang="en-MY" sz="1400" dirty="0">
              <a:latin typeface="Lucida Sans" panose="020B0602030504020204"/>
              <a:cs typeface="Lucida Sans" panose="020B0602030504020204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304800" y="2807179"/>
            <a:ext cx="2782824" cy="288800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342138" y="3426714"/>
            <a:ext cx="2704338" cy="16619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350900" y="2819780"/>
            <a:ext cx="2697480" cy="281635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350900" y="2819780"/>
            <a:ext cx="2697480" cy="2816860"/>
          </a:xfrm>
          <a:custGeom>
            <a:avLst/>
            <a:gdLst/>
            <a:ahLst/>
            <a:cxnLst/>
            <a:rect l="l" t="t" r="r" b="b"/>
            <a:pathLst>
              <a:path w="2697480" h="2816860">
                <a:moveTo>
                  <a:pt x="0" y="269748"/>
                </a:moveTo>
                <a:lnTo>
                  <a:pt x="4346" y="221262"/>
                </a:lnTo>
                <a:lnTo>
                  <a:pt x="16876" y="175626"/>
                </a:lnTo>
                <a:lnTo>
                  <a:pt x="36830" y="133604"/>
                </a:lnTo>
                <a:lnTo>
                  <a:pt x="63443" y="95955"/>
                </a:lnTo>
                <a:lnTo>
                  <a:pt x="95955" y="63443"/>
                </a:lnTo>
                <a:lnTo>
                  <a:pt x="133604" y="36830"/>
                </a:lnTo>
                <a:lnTo>
                  <a:pt x="175626" y="16876"/>
                </a:lnTo>
                <a:lnTo>
                  <a:pt x="221262" y="4346"/>
                </a:lnTo>
                <a:lnTo>
                  <a:pt x="269748" y="0"/>
                </a:lnTo>
                <a:lnTo>
                  <a:pt x="2427732" y="0"/>
                </a:lnTo>
                <a:lnTo>
                  <a:pt x="2476217" y="4346"/>
                </a:lnTo>
                <a:lnTo>
                  <a:pt x="2521853" y="16876"/>
                </a:lnTo>
                <a:lnTo>
                  <a:pt x="2563876" y="36830"/>
                </a:lnTo>
                <a:lnTo>
                  <a:pt x="2601524" y="63443"/>
                </a:lnTo>
                <a:lnTo>
                  <a:pt x="2634036" y="95955"/>
                </a:lnTo>
                <a:lnTo>
                  <a:pt x="2660650" y="133604"/>
                </a:lnTo>
                <a:lnTo>
                  <a:pt x="2680603" y="175626"/>
                </a:lnTo>
                <a:lnTo>
                  <a:pt x="2693133" y="221262"/>
                </a:lnTo>
                <a:lnTo>
                  <a:pt x="2697480" y="269748"/>
                </a:lnTo>
                <a:lnTo>
                  <a:pt x="2697480" y="2546604"/>
                </a:lnTo>
                <a:lnTo>
                  <a:pt x="2693133" y="2595089"/>
                </a:lnTo>
                <a:lnTo>
                  <a:pt x="2680603" y="2640725"/>
                </a:lnTo>
                <a:lnTo>
                  <a:pt x="2660649" y="2682748"/>
                </a:lnTo>
                <a:lnTo>
                  <a:pt x="2634036" y="2720396"/>
                </a:lnTo>
                <a:lnTo>
                  <a:pt x="2601524" y="2752908"/>
                </a:lnTo>
                <a:lnTo>
                  <a:pt x="2563875" y="2779522"/>
                </a:lnTo>
                <a:lnTo>
                  <a:pt x="2521853" y="2799475"/>
                </a:lnTo>
                <a:lnTo>
                  <a:pt x="2476217" y="2812005"/>
                </a:lnTo>
                <a:lnTo>
                  <a:pt x="2427732" y="2816352"/>
                </a:lnTo>
                <a:lnTo>
                  <a:pt x="269748" y="2816352"/>
                </a:lnTo>
                <a:lnTo>
                  <a:pt x="221262" y="2812005"/>
                </a:lnTo>
                <a:lnTo>
                  <a:pt x="175626" y="2799475"/>
                </a:lnTo>
                <a:lnTo>
                  <a:pt x="133604" y="2779522"/>
                </a:lnTo>
                <a:lnTo>
                  <a:pt x="95955" y="2752908"/>
                </a:lnTo>
                <a:lnTo>
                  <a:pt x="63443" y="2720396"/>
                </a:lnTo>
                <a:lnTo>
                  <a:pt x="36829" y="2682748"/>
                </a:lnTo>
                <a:lnTo>
                  <a:pt x="16876" y="2640725"/>
                </a:lnTo>
                <a:lnTo>
                  <a:pt x="4346" y="2595089"/>
                </a:lnTo>
                <a:lnTo>
                  <a:pt x="0" y="2546604"/>
                </a:lnTo>
                <a:lnTo>
                  <a:pt x="0" y="269748"/>
                </a:lnTo>
                <a:close/>
              </a:path>
            </a:pathLst>
          </a:custGeom>
          <a:ln w="990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381000" y="3124200"/>
            <a:ext cx="2737867" cy="2523383"/>
          </a:xfrm>
          <a:prstGeom prst="rect">
            <a:avLst/>
          </a:prstGeom>
        </p:spPr>
        <p:txBody>
          <a:bodyPr vert="horz" wrap="square" lIns="0" tIns="29845" rIns="0" bIns="0" rtlCol="0">
            <a:spAutoFit/>
          </a:bodyPr>
          <a:lstStyle/>
          <a:p>
            <a:pPr marL="12700" marR="164465">
              <a:lnSpc>
                <a:spcPct val="91000"/>
              </a:lnSpc>
              <a:spcBef>
                <a:spcPts val="235"/>
              </a:spcBef>
            </a:pPr>
            <a:r>
              <a:rPr sz="1600" spc="-15" dirty="0">
                <a:latin typeface="Arial" panose="020B0604020202020204"/>
                <a:cs typeface="Arial" panose="020B0604020202020204"/>
              </a:rPr>
              <a:t>Isikan nilai </a:t>
            </a:r>
            <a:r>
              <a:rPr sz="1600" spc="-25" dirty="0">
                <a:latin typeface="Arial" panose="020B0604020202020204"/>
                <a:cs typeface="Arial" panose="020B0604020202020204"/>
              </a:rPr>
              <a:t>–nilai </a:t>
            </a:r>
            <a:r>
              <a:rPr sz="1600" b="1" spc="-25" dirty="0">
                <a:latin typeface="Lucida Sans" panose="020B0602030504020204"/>
                <a:cs typeface="Lucida Sans" panose="020B0602030504020204"/>
              </a:rPr>
              <a:t>ABT </a:t>
            </a:r>
            <a:r>
              <a:rPr sz="1600" b="1" spc="-65" dirty="0">
                <a:latin typeface="Lucida Sans" panose="020B0602030504020204"/>
                <a:cs typeface="Lucida Sans" panose="020B0602030504020204"/>
              </a:rPr>
              <a:t>Hasil </a:t>
            </a:r>
            <a:r>
              <a:rPr sz="1600" spc="-20" dirty="0">
                <a:latin typeface="Arial" panose="020B0604020202020204"/>
                <a:cs typeface="Arial" panose="020B0604020202020204"/>
              </a:rPr>
              <a:t>bagi  </a:t>
            </a:r>
            <a:r>
              <a:rPr sz="1600" spc="-15" dirty="0">
                <a:latin typeface="Arial" panose="020B0604020202020204"/>
                <a:cs typeface="Arial" panose="020B0604020202020204"/>
              </a:rPr>
              <a:t>Hasil </a:t>
            </a:r>
            <a:r>
              <a:rPr sz="1600" spc="-30" dirty="0">
                <a:latin typeface="Arial" panose="020B0604020202020204"/>
                <a:cs typeface="Arial" panose="020B0604020202020204"/>
              </a:rPr>
              <a:t>Cukai </a:t>
            </a:r>
            <a:r>
              <a:rPr sz="1600" spc="-25" dirty="0">
                <a:latin typeface="Arial" panose="020B0604020202020204"/>
                <a:cs typeface="Arial" panose="020B0604020202020204"/>
              </a:rPr>
              <a:t>dan </a:t>
            </a:r>
            <a:r>
              <a:rPr sz="1600" spc="-15" dirty="0">
                <a:latin typeface="Arial" panose="020B0604020202020204"/>
                <a:cs typeface="Arial" panose="020B0604020202020204"/>
              </a:rPr>
              <a:t>Hasil Bukan </a:t>
            </a:r>
            <a:r>
              <a:rPr sz="1600" spc="-30" dirty="0">
                <a:latin typeface="Arial" panose="020B0604020202020204"/>
                <a:cs typeface="Arial" panose="020B0604020202020204"/>
              </a:rPr>
              <a:t>Cukai  </a:t>
            </a:r>
            <a:r>
              <a:rPr sz="1600" spc="-15" dirty="0">
                <a:latin typeface="Arial" panose="020B0604020202020204"/>
                <a:cs typeface="Arial" panose="020B0604020202020204"/>
              </a:rPr>
              <a:t>ke dalam </a:t>
            </a:r>
            <a:r>
              <a:rPr sz="1600" spc="5" dirty="0">
                <a:latin typeface="Arial" panose="020B0604020202020204"/>
                <a:cs typeface="Arial" panose="020B0604020202020204"/>
              </a:rPr>
              <a:t>kolum </a:t>
            </a:r>
            <a:r>
              <a:rPr sz="1600" spc="-25" dirty="0">
                <a:latin typeface="Arial" panose="020B0604020202020204"/>
                <a:cs typeface="Arial" panose="020B0604020202020204"/>
              </a:rPr>
              <a:t>yang </a:t>
            </a:r>
            <a:r>
              <a:rPr sz="1600" spc="-20" dirty="0">
                <a:latin typeface="Arial" panose="020B0604020202020204"/>
                <a:cs typeface="Arial" panose="020B0604020202020204"/>
              </a:rPr>
              <a:t>berkenaan  berdasarkan </a:t>
            </a:r>
            <a:r>
              <a:rPr sz="1600" spc="-15" dirty="0">
                <a:latin typeface="Arial" panose="020B0604020202020204"/>
                <a:cs typeface="Arial" panose="020B0604020202020204"/>
              </a:rPr>
              <a:t>penerangan </a:t>
            </a:r>
            <a:r>
              <a:rPr sz="1600" spc="5" dirty="0">
                <a:latin typeface="Arial" panose="020B0604020202020204"/>
                <a:cs typeface="Arial" panose="020B0604020202020204"/>
              </a:rPr>
              <a:t>berikut</a:t>
            </a:r>
            <a:r>
              <a:rPr sz="1600" spc="-5" dirty="0">
                <a:latin typeface="Arial" panose="020B0604020202020204"/>
                <a:cs typeface="Arial" panose="020B0604020202020204"/>
              </a:rPr>
              <a:t> </a:t>
            </a:r>
            <a:r>
              <a:rPr sz="1600" dirty="0">
                <a:latin typeface="Arial" panose="020B0604020202020204"/>
                <a:cs typeface="Arial" panose="020B0604020202020204"/>
              </a:rPr>
              <a:t>:</a:t>
            </a:r>
            <a:endParaRPr sz="1600" dirty="0">
              <a:latin typeface="Arial" panose="020B0604020202020204"/>
              <a:cs typeface="Arial" panose="020B0604020202020204"/>
            </a:endParaRPr>
          </a:p>
          <a:p>
            <a:pPr marL="127000" indent="-114300">
              <a:lnSpc>
                <a:spcPct val="100000"/>
              </a:lnSpc>
              <a:spcBef>
                <a:spcPts val="345"/>
              </a:spcBef>
              <a:buFont typeface="Arial" panose="020B0604020202020204"/>
              <a:buChar char="•"/>
              <a:tabLst>
                <a:tab pos="127000" algn="l"/>
              </a:tabLst>
            </a:pPr>
            <a:r>
              <a:rPr sz="1600" b="1" spc="-65" dirty="0">
                <a:latin typeface="Lucida Sans" panose="020B0602030504020204"/>
                <a:cs typeface="Lucida Sans" panose="020B0602030504020204"/>
              </a:rPr>
              <a:t>Peruntukan </a:t>
            </a:r>
            <a:r>
              <a:rPr sz="1600" b="1" spc="-55" dirty="0">
                <a:latin typeface="Lucida Sans" panose="020B0602030504020204"/>
                <a:cs typeface="Lucida Sans" panose="020B0602030504020204"/>
              </a:rPr>
              <a:t>Hutang</a:t>
            </a:r>
            <a:r>
              <a:rPr sz="1600" b="1" spc="-40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spc="-50" dirty="0">
                <a:latin typeface="Lucida Sans" panose="020B0602030504020204"/>
                <a:cs typeface="Lucida Sans" panose="020B0602030504020204"/>
              </a:rPr>
              <a:t>Ragu</a:t>
            </a:r>
            <a:endParaRPr sz="1600" dirty="0">
              <a:latin typeface="Lucida Sans" panose="020B0602030504020204"/>
              <a:cs typeface="Lucida Sans" panose="020B0602030504020204"/>
            </a:endParaRPr>
          </a:p>
          <a:p>
            <a:pPr marL="127000" indent="-114300">
              <a:lnSpc>
                <a:spcPct val="100000"/>
              </a:lnSpc>
              <a:spcBef>
                <a:spcPts val="55"/>
              </a:spcBef>
              <a:buFont typeface="Arial" panose="020B0604020202020204"/>
              <a:buChar char="•"/>
              <a:tabLst>
                <a:tab pos="127000" algn="l"/>
              </a:tabLst>
            </a:pPr>
            <a:r>
              <a:rPr sz="1600" b="1" spc="-15" dirty="0">
                <a:latin typeface="Lucida Sans" panose="020B0602030504020204"/>
                <a:cs typeface="Lucida Sans" panose="020B0602030504020204"/>
              </a:rPr>
              <a:t>Jumlah </a:t>
            </a:r>
            <a:r>
              <a:rPr sz="1600" b="1" spc="-25" dirty="0">
                <a:latin typeface="Lucida Sans" panose="020B0602030504020204"/>
                <a:cs typeface="Lucida Sans" panose="020B0602030504020204"/>
              </a:rPr>
              <a:t>ABT </a:t>
            </a:r>
            <a:r>
              <a:rPr sz="1600" b="1" spc="-20" dirty="0">
                <a:latin typeface="Lucida Sans" panose="020B0602030504020204"/>
                <a:cs typeface="Lucida Sans" panose="020B0602030504020204"/>
              </a:rPr>
              <a:t>Semasa</a:t>
            </a:r>
            <a:r>
              <a:rPr sz="1600" b="1" spc="-240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spc="-50" dirty="0">
                <a:latin typeface="Lucida Sans" panose="020B0602030504020204"/>
                <a:cs typeface="Lucida Sans" panose="020B0602030504020204"/>
              </a:rPr>
              <a:t>(Automasi)</a:t>
            </a:r>
            <a:endParaRPr sz="1600" dirty="0">
              <a:latin typeface="Lucida Sans" panose="020B0602030504020204"/>
              <a:cs typeface="Lucida Sans" panose="020B0602030504020204"/>
            </a:endParaRPr>
          </a:p>
          <a:p>
            <a:pPr marL="127000" marR="344170" indent="-114300">
              <a:lnSpc>
                <a:spcPts val="1280"/>
              </a:lnSpc>
              <a:spcBef>
                <a:spcPts val="230"/>
              </a:spcBef>
              <a:buFont typeface="Arial" panose="020B0604020202020204"/>
              <a:buChar char="•"/>
              <a:tabLst>
                <a:tab pos="127000" algn="l"/>
              </a:tabLst>
            </a:pPr>
            <a:r>
              <a:rPr sz="1600" b="1" spc="-15" dirty="0">
                <a:latin typeface="Lucida Sans" panose="020B0602030504020204"/>
                <a:cs typeface="Lucida Sans" panose="020B0602030504020204"/>
              </a:rPr>
              <a:t>Jumlah </a:t>
            </a:r>
            <a:r>
              <a:rPr sz="1600" b="1" spc="-25" dirty="0">
                <a:latin typeface="Lucida Sans" panose="020B0602030504020204"/>
                <a:cs typeface="Lucida Sans" panose="020B0602030504020204"/>
              </a:rPr>
              <a:t>ABT </a:t>
            </a:r>
            <a:r>
              <a:rPr sz="1600" b="1" spc="-45" dirty="0">
                <a:latin typeface="Lucida Sans" panose="020B0602030504020204"/>
                <a:cs typeface="Lucida Sans" panose="020B0602030504020204"/>
              </a:rPr>
              <a:t>Bukan</a:t>
            </a:r>
            <a:r>
              <a:rPr sz="1600" b="1" spc="-265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spc="-20" dirty="0">
                <a:latin typeface="Lucida Sans" panose="020B0602030504020204"/>
                <a:cs typeface="Lucida Sans" panose="020B0602030504020204"/>
              </a:rPr>
              <a:t>Semasa  </a:t>
            </a:r>
            <a:r>
              <a:rPr sz="1600" b="1" spc="-50" dirty="0">
                <a:latin typeface="Lucida Sans" panose="020B0602030504020204"/>
                <a:cs typeface="Lucida Sans" panose="020B0602030504020204"/>
              </a:rPr>
              <a:t>(Automasi)</a:t>
            </a:r>
            <a:endParaRPr sz="1600" dirty="0">
              <a:latin typeface="Lucida Sans" panose="020B0602030504020204"/>
              <a:cs typeface="Lucida Sans" panose="020B0602030504020204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18159" y="2514600"/>
            <a:ext cx="1348740" cy="523875"/>
          </a:xfrm>
          <a:prstGeom prst="rect">
            <a:avLst/>
          </a:prstGeom>
          <a:solidFill>
            <a:srgbClr val="6F2F9F"/>
          </a:solidFill>
        </p:spPr>
        <p:txBody>
          <a:bodyPr vert="horz" wrap="square" lIns="0" tIns="36195" rIns="0" bIns="0" rtlCol="0">
            <a:spAutoFit/>
          </a:bodyPr>
          <a:lstStyle/>
          <a:p>
            <a:pPr marL="160020">
              <a:lnSpc>
                <a:spcPct val="100000"/>
              </a:lnSpc>
              <a:spcBef>
                <a:spcPts val="285"/>
              </a:spcBef>
            </a:pPr>
            <a:r>
              <a:rPr sz="1400" b="1" spc="-2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LANGKAH</a:t>
            </a:r>
            <a:r>
              <a:rPr sz="1400" b="1" spc="-70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 </a:t>
            </a:r>
            <a:r>
              <a:rPr sz="1400" b="1" spc="-120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1</a:t>
            </a:r>
            <a:endParaRPr sz="1400">
              <a:latin typeface="Lucida Sans" panose="020B0602030504020204"/>
              <a:cs typeface="Lucida Sans" panose="020B0602030504020204"/>
            </a:endParaRPr>
          </a:p>
          <a:p>
            <a:pPr marL="104140">
              <a:lnSpc>
                <a:spcPct val="100000"/>
              </a:lnSpc>
            </a:pPr>
            <a:r>
              <a:rPr sz="1400" b="1" spc="-4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(Sambungan)</a:t>
            </a:r>
            <a:endParaRPr sz="1400">
              <a:latin typeface="Lucida Sans" panose="020B0602030504020204"/>
              <a:cs typeface="Lucida Sans" panose="020B0602030504020204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530727" y="2514980"/>
            <a:ext cx="2152015" cy="46743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0" tIns="36195" rIns="0" bIns="0" rtlCol="0">
            <a:spAutoFit/>
          </a:bodyPr>
          <a:lstStyle/>
          <a:p>
            <a:pPr marL="714375" marR="419100" indent="-287655">
              <a:lnSpc>
                <a:spcPct val="100000"/>
              </a:lnSpc>
              <a:spcBef>
                <a:spcPts val="285"/>
              </a:spcBef>
            </a:pPr>
            <a:r>
              <a:rPr sz="1400" b="1" spc="-75" dirty="0">
                <a:solidFill>
                  <a:srgbClr val="FF0000"/>
                </a:solidFill>
                <a:latin typeface="Lucida Sans" panose="020B0602030504020204"/>
                <a:cs typeface="Lucida Sans" panose="020B0602030504020204"/>
              </a:rPr>
              <a:t>TAB </a:t>
            </a:r>
            <a:r>
              <a:rPr sz="1400" b="1" spc="-30" dirty="0">
                <a:solidFill>
                  <a:srgbClr val="FF0000"/>
                </a:solidFill>
                <a:latin typeface="Lucida Sans" panose="020B0602030504020204"/>
                <a:cs typeface="Lucida Sans" panose="020B0602030504020204"/>
              </a:rPr>
              <a:t>ABT</a:t>
            </a:r>
            <a:r>
              <a:rPr sz="1400" b="1" spc="-229" dirty="0">
                <a:solidFill>
                  <a:srgbClr val="FF0000"/>
                </a:solidFill>
                <a:latin typeface="Lucida Sans" panose="020B0602030504020204"/>
                <a:cs typeface="Lucida Sans" panose="020B0602030504020204"/>
              </a:rPr>
              <a:t> </a:t>
            </a:r>
            <a:r>
              <a:rPr sz="1400" b="1" spc="-25" dirty="0">
                <a:solidFill>
                  <a:srgbClr val="FF0000"/>
                </a:solidFill>
                <a:latin typeface="Lucida Sans" panose="020B0602030504020204"/>
                <a:cs typeface="Lucida Sans" panose="020B0602030504020204"/>
              </a:rPr>
              <a:t>HASIL  </a:t>
            </a:r>
            <a:r>
              <a:rPr sz="1400" b="1" spc="15" dirty="0">
                <a:solidFill>
                  <a:srgbClr val="FF0000"/>
                </a:solidFill>
                <a:latin typeface="Lucida Sans" panose="020B0602030504020204"/>
                <a:cs typeface="Lucida Sans" panose="020B0602030504020204"/>
              </a:rPr>
              <a:t>SAHAJA</a:t>
            </a:r>
            <a:endParaRPr sz="1400">
              <a:solidFill>
                <a:srgbClr val="FF0000"/>
              </a:solidFill>
              <a:latin typeface="Lucida Sans" panose="020B0602030504020204"/>
              <a:cs typeface="Lucida Sans" panose="020B0602030504020204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3352801" y="4614671"/>
            <a:ext cx="2308096" cy="209092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5660897" y="4614671"/>
            <a:ext cx="1735074" cy="209092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7490459" y="4614670"/>
            <a:ext cx="2159507" cy="209092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0" name="object 2"/>
          <p:cNvSpPr txBox="1"/>
          <p:nvPr/>
        </p:nvSpPr>
        <p:spPr>
          <a:xfrm>
            <a:off x="285241" y="44704"/>
            <a:ext cx="9420098" cy="846386"/>
          </a:xfrm>
          <a:prstGeom prst="rect">
            <a:avLst/>
          </a:prstGeom>
          <a:effectLst/>
        </p:spPr>
        <p:txBody>
          <a:bodyPr vert="horz" wrap="square" lIns="0" tIns="12700" rIns="0" bIns="0" rtlCol="0" anchor="t" anchorCtr="0">
            <a:sp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anose="02040502050405020303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l">
              <a:lnSpc>
                <a:spcPts val="4225"/>
              </a:lnSpc>
              <a:spcBef>
                <a:spcPts val="100"/>
              </a:spcBef>
              <a:buFont typeface="Georgia" panose="02040502050405020303" pitchFamily="18" charset="0"/>
              <a:buNone/>
            </a:pPr>
            <a:r>
              <a:rPr lang="sv-SE" spc="-300" dirty="0" smtClean="0"/>
              <a:t>Pengumpulan Data ABT</a:t>
            </a:r>
            <a:endParaRPr lang="sv-SE" spc="-300" dirty="0" smtClean="0"/>
          </a:p>
          <a:p>
            <a:pPr marL="22860" indent="0" algn="l">
              <a:lnSpc>
                <a:spcPts val="2305"/>
              </a:lnSpc>
              <a:buFont typeface="Georgia" panose="02040502050405020303" pitchFamily="18" charset="0"/>
              <a:buNone/>
            </a:pPr>
            <a:r>
              <a:rPr lang="sv-SE" sz="2000" spc="-15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 Black" panose="020B0A04020102020204" pitchFamily="34" charset="0"/>
              </a:rPr>
              <a:t>Templat kolum Asal – </a:t>
            </a:r>
            <a:r>
              <a:rPr lang="sv-SE" sz="2000" spc="-15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Langkah-Langkah Mengisi Data Ke Dalam Templat</a:t>
            </a:r>
            <a:endParaRPr lang="sv-SE" sz="2000" spc="-150" dirty="0">
              <a:solidFill>
                <a:schemeClr val="accent1"/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85240" y="44704"/>
            <a:ext cx="7715759" cy="7207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spc="-300" smtClean="0"/>
              <a:t>Pengumpulan Data </a:t>
            </a:r>
            <a:r>
              <a:rPr spc="-1150" smtClean="0"/>
              <a:t>ABT</a:t>
            </a:r>
            <a:endParaRPr spc="-1150" dirty="0"/>
          </a:p>
        </p:txBody>
      </p:sp>
      <p:sp>
        <p:nvSpPr>
          <p:cNvPr id="12" name="Rectangle 11"/>
          <p:cNvSpPr/>
          <p:nvPr/>
        </p:nvSpPr>
        <p:spPr>
          <a:xfrm>
            <a:off x="304800" y="921603"/>
            <a:ext cx="434926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Lucida Sans" panose="020B0602030504020204"/>
                <a:cs typeface="Lucida Sans" panose="020B0602030504020204"/>
              </a:rPr>
              <a:t>KANDUNGAN</a:t>
            </a:r>
            <a:endParaRPr lang="en-MY" sz="48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00" y="1870770"/>
            <a:ext cx="93726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800" dirty="0" smtClean="0"/>
              <a:t> </a:t>
            </a:r>
            <a:r>
              <a:rPr lang="en-US" sz="3600" dirty="0" smtClean="0"/>
              <a:t>OBJEKTIF TAKLIMAT </a:t>
            </a:r>
            <a:endParaRPr lang="en-US" sz="3600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3600" dirty="0" smtClean="0"/>
              <a:t> SUMBER RUJUKAN</a:t>
            </a:r>
            <a:endParaRPr lang="en-US" sz="3600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3600" dirty="0" smtClean="0"/>
              <a:t> TAKRIFAN</a:t>
            </a:r>
            <a:endParaRPr lang="en-US" sz="3600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3600" dirty="0" smtClean="0"/>
              <a:t> PENGIKTIRAFAN </a:t>
            </a:r>
            <a:endParaRPr lang="en-US" sz="3600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3600" dirty="0"/>
              <a:t> </a:t>
            </a:r>
            <a:r>
              <a:rPr lang="en-US" sz="3600" dirty="0" smtClean="0"/>
              <a:t>KATEGORI </a:t>
            </a:r>
            <a:r>
              <a:rPr lang="en-US" sz="3600" dirty="0" smtClean="0"/>
              <a:t>AKAUN BELUM TERIMA</a:t>
            </a:r>
            <a:endParaRPr lang="en-US" sz="3600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3600" dirty="0" smtClean="0"/>
              <a:t> PROSES PENGUMPULAN </a:t>
            </a:r>
            <a:r>
              <a:rPr lang="en-US" sz="3600" dirty="0" smtClean="0"/>
              <a:t>DATA</a:t>
            </a:r>
            <a:endParaRPr lang="en-US" sz="3600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3600" dirty="0" smtClean="0"/>
              <a:t> PENGISIAN </a:t>
            </a:r>
            <a:r>
              <a:rPr lang="en-US" sz="3600" dirty="0" smtClean="0"/>
              <a:t>TEMPLAT</a:t>
            </a:r>
            <a:endParaRPr lang="en-MY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95641" y="4652789"/>
            <a:ext cx="355600" cy="47688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705"/>
              </a:lnSpc>
            </a:pPr>
            <a:r>
              <a:rPr sz="1450" spc="-25" dirty="0">
                <a:latin typeface="Arial" panose="020B0604020202020204"/>
                <a:cs typeface="Arial" panose="020B0604020202020204"/>
              </a:rPr>
              <a:t>0</a:t>
            </a:r>
            <a:r>
              <a:rPr sz="1450" spc="-10" dirty="0">
                <a:latin typeface="Arial" panose="020B0604020202020204"/>
                <a:cs typeface="Arial" panose="020B0604020202020204"/>
              </a:rPr>
              <a:t>.</a:t>
            </a:r>
            <a:r>
              <a:rPr sz="1450" spc="-25" dirty="0">
                <a:latin typeface="Arial" panose="020B0604020202020204"/>
                <a:cs typeface="Arial" panose="020B0604020202020204"/>
              </a:rPr>
              <a:t>0</a:t>
            </a:r>
            <a:r>
              <a:rPr sz="1450" spc="15" dirty="0">
                <a:latin typeface="Arial" panose="020B0604020202020204"/>
                <a:cs typeface="Arial" panose="020B0604020202020204"/>
              </a:rPr>
              <a:t>0</a:t>
            </a:r>
            <a:endParaRPr sz="1450" dirty="0">
              <a:latin typeface="Arial" panose="020B0604020202020204"/>
              <a:cs typeface="Arial" panose="020B0604020202020204"/>
            </a:endParaRPr>
          </a:p>
          <a:p>
            <a:pPr>
              <a:lnSpc>
                <a:spcPct val="100000"/>
              </a:lnSpc>
              <a:spcBef>
                <a:spcPts val="230"/>
              </a:spcBef>
            </a:pPr>
            <a:r>
              <a:rPr sz="1450" spc="-25" dirty="0">
                <a:latin typeface="Arial" panose="020B0604020202020204"/>
                <a:cs typeface="Arial" panose="020B0604020202020204"/>
              </a:rPr>
              <a:t>0</a:t>
            </a:r>
            <a:r>
              <a:rPr sz="1450" spc="-10" dirty="0">
                <a:latin typeface="Arial" panose="020B0604020202020204"/>
                <a:cs typeface="Arial" panose="020B0604020202020204"/>
              </a:rPr>
              <a:t>.</a:t>
            </a:r>
            <a:r>
              <a:rPr sz="1450" spc="-25" dirty="0">
                <a:latin typeface="Arial" panose="020B0604020202020204"/>
                <a:cs typeface="Arial" panose="020B0604020202020204"/>
              </a:rPr>
              <a:t>0</a:t>
            </a:r>
            <a:r>
              <a:rPr sz="1450" spc="15" dirty="0">
                <a:latin typeface="Arial" panose="020B0604020202020204"/>
                <a:cs typeface="Arial" panose="020B0604020202020204"/>
              </a:rPr>
              <a:t>0</a:t>
            </a:r>
            <a:endParaRPr sz="1450" dirty="0">
              <a:latin typeface="Arial" panose="020B0604020202020204"/>
              <a:cs typeface="Arial" panose="020B0604020202020204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803950" y="4652789"/>
            <a:ext cx="355600" cy="47688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705"/>
              </a:lnSpc>
            </a:pPr>
            <a:r>
              <a:rPr sz="1450" spc="-25" dirty="0">
                <a:latin typeface="Arial" panose="020B0604020202020204"/>
                <a:cs typeface="Arial" panose="020B0604020202020204"/>
              </a:rPr>
              <a:t>0</a:t>
            </a:r>
            <a:r>
              <a:rPr sz="1450" spc="-10" dirty="0">
                <a:latin typeface="Arial" panose="020B0604020202020204"/>
                <a:cs typeface="Arial" panose="020B0604020202020204"/>
              </a:rPr>
              <a:t>.</a:t>
            </a:r>
            <a:r>
              <a:rPr sz="1450" spc="-25" dirty="0">
                <a:latin typeface="Arial" panose="020B0604020202020204"/>
                <a:cs typeface="Arial" panose="020B0604020202020204"/>
              </a:rPr>
              <a:t>0</a:t>
            </a:r>
            <a:r>
              <a:rPr sz="1450" spc="15" dirty="0">
                <a:latin typeface="Arial" panose="020B0604020202020204"/>
                <a:cs typeface="Arial" panose="020B0604020202020204"/>
              </a:rPr>
              <a:t>0</a:t>
            </a:r>
            <a:endParaRPr sz="1450" dirty="0">
              <a:latin typeface="Arial" panose="020B0604020202020204"/>
              <a:cs typeface="Arial" panose="020B0604020202020204"/>
            </a:endParaRPr>
          </a:p>
          <a:p>
            <a:pPr>
              <a:lnSpc>
                <a:spcPct val="100000"/>
              </a:lnSpc>
              <a:spcBef>
                <a:spcPts val="230"/>
              </a:spcBef>
            </a:pPr>
            <a:r>
              <a:rPr sz="1450" spc="-25" dirty="0">
                <a:latin typeface="Arial" panose="020B0604020202020204"/>
                <a:cs typeface="Arial" panose="020B0604020202020204"/>
              </a:rPr>
              <a:t>0</a:t>
            </a:r>
            <a:r>
              <a:rPr sz="1450" spc="-10" dirty="0">
                <a:latin typeface="Arial" panose="020B0604020202020204"/>
                <a:cs typeface="Arial" panose="020B0604020202020204"/>
              </a:rPr>
              <a:t>.</a:t>
            </a:r>
            <a:r>
              <a:rPr sz="1450" spc="-25" dirty="0">
                <a:latin typeface="Arial" panose="020B0604020202020204"/>
                <a:cs typeface="Arial" panose="020B0604020202020204"/>
              </a:rPr>
              <a:t>0</a:t>
            </a:r>
            <a:r>
              <a:rPr sz="1450" spc="15" dirty="0">
                <a:latin typeface="Arial" panose="020B0604020202020204"/>
                <a:cs typeface="Arial" panose="020B0604020202020204"/>
              </a:rPr>
              <a:t>0</a:t>
            </a:r>
            <a:endParaRPr sz="1450" dirty="0">
              <a:latin typeface="Arial" panose="020B0604020202020204"/>
              <a:cs typeface="Arial" panose="020B0604020202020204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087514" y="4652790"/>
            <a:ext cx="355600" cy="47688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705"/>
              </a:lnSpc>
            </a:pPr>
            <a:r>
              <a:rPr sz="1450" spc="-25" dirty="0">
                <a:latin typeface="Arial" panose="020B0604020202020204"/>
                <a:cs typeface="Arial" panose="020B0604020202020204"/>
              </a:rPr>
              <a:t>0</a:t>
            </a:r>
            <a:r>
              <a:rPr sz="1450" spc="-10" dirty="0">
                <a:latin typeface="Arial" panose="020B0604020202020204"/>
                <a:cs typeface="Arial" panose="020B0604020202020204"/>
              </a:rPr>
              <a:t>.</a:t>
            </a:r>
            <a:r>
              <a:rPr sz="1450" spc="-25" dirty="0">
                <a:latin typeface="Arial" panose="020B0604020202020204"/>
                <a:cs typeface="Arial" panose="020B0604020202020204"/>
              </a:rPr>
              <a:t>0</a:t>
            </a:r>
            <a:r>
              <a:rPr sz="1450" spc="15" dirty="0">
                <a:latin typeface="Arial" panose="020B0604020202020204"/>
                <a:cs typeface="Arial" panose="020B0604020202020204"/>
              </a:rPr>
              <a:t>0</a:t>
            </a:r>
            <a:endParaRPr sz="1450" dirty="0">
              <a:latin typeface="Arial" panose="020B0604020202020204"/>
              <a:cs typeface="Arial" panose="020B0604020202020204"/>
            </a:endParaRPr>
          </a:p>
          <a:p>
            <a:pPr>
              <a:lnSpc>
                <a:spcPct val="100000"/>
              </a:lnSpc>
              <a:spcBef>
                <a:spcPts val="230"/>
              </a:spcBef>
            </a:pPr>
            <a:r>
              <a:rPr sz="1450" spc="-25" dirty="0">
                <a:latin typeface="Arial" panose="020B0604020202020204"/>
                <a:cs typeface="Arial" panose="020B0604020202020204"/>
              </a:rPr>
              <a:t>0</a:t>
            </a:r>
            <a:r>
              <a:rPr sz="1450" spc="-10" dirty="0">
                <a:latin typeface="Arial" panose="020B0604020202020204"/>
                <a:cs typeface="Arial" panose="020B0604020202020204"/>
              </a:rPr>
              <a:t>.</a:t>
            </a:r>
            <a:r>
              <a:rPr sz="1450" spc="-25" dirty="0">
                <a:latin typeface="Arial" panose="020B0604020202020204"/>
                <a:cs typeface="Arial" panose="020B0604020202020204"/>
              </a:rPr>
              <a:t>0</a:t>
            </a:r>
            <a:r>
              <a:rPr sz="1450" spc="15" dirty="0">
                <a:latin typeface="Arial" panose="020B0604020202020204"/>
                <a:cs typeface="Arial" panose="020B0604020202020204"/>
              </a:rPr>
              <a:t>0</a:t>
            </a:r>
            <a:endParaRPr sz="1450" dirty="0">
              <a:latin typeface="Arial" panose="020B0604020202020204"/>
              <a:cs typeface="Arial" panose="020B0604020202020204"/>
            </a:endParaRPr>
          </a:p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2967989" y="2564398"/>
          <a:ext cx="6599554" cy="307589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08200"/>
                <a:gridCol w="2283460"/>
                <a:gridCol w="2207894"/>
              </a:tblGrid>
              <a:tr h="163207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2050" dirty="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131445" marR="120650" algn="ctr">
                        <a:lnSpc>
                          <a:spcPct val="113000"/>
                        </a:lnSpc>
                        <a:spcBef>
                          <a:spcPts val="5"/>
                        </a:spcBef>
                      </a:pPr>
                      <a:r>
                        <a:rPr sz="1450" b="1" spc="-20" dirty="0">
                          <a:latin typeface="Lucida Sans" panose="020B0602030504020204"/>
                          <a:cs typeface="Lucida Sans" panose="020B0602030504020204"/>
                        </a:rPr>
                        <a:t>Jumlah</a:t>
                      </a:r>
                      <a:r>
                        <a:rPr sz="1450" b="1" spc="-155" dirty="0">
                          <a:latin typeface="Lucida Sans" panose="020B0602030504020204"/>
                          <a:cs typeface="Lucida Sans" panose="020B0602030504020204"/>
                        </a:rPr>
                        <a:t> </a:t>
                      </a:r>
                      <a:r>
                        <a:rPr sz="1450" b="1" spc="-60" dirty="0">
                          <a:latin typeface="Lucida Sans" panose="020B0602030504020204"/>
                          <a:cs typeface="Lucida Sans" panose="020B0602030504020204"/>
                        </a:rPr>
                        <a:t>Pendahuluan  </a:t>
                      </a:r>
                      <a:r>
                        <a:rPr sz="1450" b="1" spc="-70" dirty="0">
                          <a:latin typeface="Lucida Sans" panose="020B0602030504020204"/>
                          <a:cs typeface="Lucida Sans" panose="020B0602030504020204"/>
                        </a:rPr>
                        <a:t>Diberi</a:t>
                      </a:r>
                      <a:endParaRPr sz="1450" dirty="0">
                        <a:latin typeface="Lucida Sans" panose="020B0602030504020204"/>
                        <a:cs typeface="Lucida Sans" panose="020B0602030504020204"/>
                      </a:endParaRPr>
                    </a:p>
                    <a:p>
                      <a:pPr marL="14605" algn="ctr">
                        <a:lnSpc>
                          <a:spcPct val="100000"/>
                        </a:lnSpc>
                        <a:spcBef>
                          <a:spcPts val="230"/>
                        </a:spcBef>
                      </a:pPr>
                      <a:r>
                        <a:rPr sz="1450" b="1" spc="30" dirty="0">
                          <a:latin typeface="Lucida Sans" panose="020B0602030504020204"/>
                          <a:cs typeface="Lucida Sans" panose="020B0602030504020204"/>
                        </a:rPr>
                        <a:t>RM</a:t>
                      </a:r>
                      <a:endParaRPr sz="1450" dirty="0">
                        <a:latin typeface="Lucida Sans" panose="020B0602030504020204"/>
                        <a:cs typeface="Lucida Sans" panose="020B0602030504020204"/>
                      </a:endParaRPr>
                    </a:p>
                  </a:txBody>
                  <a:tcPr marL="0" marR="0" marT="63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2050" dirty="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194310" marR="183515" algn="ctr">
                        <a:lnSpc>
                          <a:spcPct val="113000"/>
                        </a:lnSpc>
                        <a:spcBef>
                          <a:spcPts val="5"/>
                        </a:spcBef>
                      </a:pPr>
                      <a:r>
                        <a:rPr sz="1450" b="1" spc="-20" dirty="0">
                          <a:latin typeface="Lucida Sans" panose="020B0602030504020204"/>
                          <a:cs typeface="Lucida Sans" panose="020B0602030504020204"/>
                        </a:rPr>
                        <a:t>Jumlah </a:t>
                      </a:r>
                      <a:r>
                        <a:rPr sz="1450" b="1" spc="-45" dirty="0">
                          <a:latin typeface="Lucida Sans" panose="020B0602030504020204"/>
                          <a:cs typeface="Lucida Sans" panose="020B0602030504020204"/>
                        </a:rPr>
                        <a:t>Bayaran</a:t>
                      </a:r>
                      <a:r>
                        <a:rPr sz="1450" b="1" spc="-204" dirty="0">
                          <a:latin typeface="Lucida Sans" panose="020B0602030504020204"/>
                          <a:cs typeface="Lucida Sans" panose="020B0602030504020204"/>
                        </a:rPr>
                        <a:t> </a:t>
                      </a:r>
                      <a:r>
                        <a:rPr sz="1450" b="1" spc="-50" dirty="0">
                          <a:latin typeface="Lucida Sans" panose="020B0602030504020204"/>
                          <a:cs typeface="Lucida Sans" panose="020B0602030504020204"/>
                        </a:rPr>
                        <a:t>Balik  </a:t>
                      </a:r>
                      <a:r>
                        <a:rPr sz="1450" b="1" spc="-60" dirty="0">
                          <a:latin typeface="Lucida Sans" panose="020B0602030504020204"/>
                          <a:cs typeface="Lucida Sans" panose="020B0602030504020204"/>
                        </a:rPr>
                        <a:t>Pendahuluan</a:t>
                      </a:r>
                      <a:endParaRPr sz="1450" dirty="0">
                        <a:latin typeface="Lucida Sans" panose="020B0602030504020204"/>
                        <a:cs typeface="Lucida Sans" panose="020B0602030504020204"/>
                      </a:endParaRPr>
                    </a:p>
                    <a:p>
                      <a:pPr marL="14605" algn="ctr">
                        <a:lnSpc>
                          <a:spcPct val="100000"/>
                        </a:lnSpc>
                        <a:spcBef>
                          <a:spcPts val="230"/>
                        </a:spcBef>
                      </a:pPr>
                      <a:r>
                        <a:rPr sz="1450" b="1" spc="30" dirty="0">
                          <a:latin typeface="Lucida Sans" panose="020B0602030504020204"/>
                          <a:cs typeface="Lucida Sans" panose="020B0602030504020204"/>
                        </a:rPr>
                        <a:t>RM</a:t>
                      </a:r>
                      <a:endParaRPr sz="1450" dirty="0">
                        <a:latin typeface="Lucida Sans" panose="020B0602030504020204"/>
                        <a:cs typeface="Lucida Sans" panose="020B0602030504020204"/>
                      </a:endParaRPr>
                    </a:p>
                  </a:txBody>
                  <a:tcPr marL="0" marR="0" marT="63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2050" dirty="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81280" marR="71120" algn="ctr">
                        <a:lnSpc>
                          <a:spcPct val="113000"/>
                        </a:lnSpc>
                        <a:spcBef>
                          <a:spcPts val="5"/>
                        </a:spcBef>
                      </a:pPr>
                      <a:r>
                        <a:rPr sz="1450" b="1" spc="-45" dirty="0">
                          <a:latin typeface="Lucida Sans" panose="020B0602030504020204"/>
                          <a:cs typeface="Lucida Sans" panose="020B0602030504020204"/>
                        </a:rPr>
                        <a:t>Baki </a:t>
                      </a:r>
                      <a:r>
                        <a:rPr sz="1450" b="1" spc="-60" dirty="0">
                          <a:latin typeface="Lucida Sans" panose="020B0602030504020204"/>
                          <a:cs typeface="Lucida Sans" panose="020B0602030504020204"/>
                        </a:rPr>
                        <a:t>Pendahuluan</a:t>
                      </a:r>
                      <a:r>
                        <a:rPr sz="1450" b="1" spc="-225" dirty="0">
                          <a:latin typeface="Lucida Sans" panose="020B0602030504020204"/>
                          <a:cs typeface="Lucida Sans" panose="020B0602030504020204"/>
                        </a:rPr>
                        <a:t> </a:t>
                      </a:r>
                      <a:r>
                        <a:rPr sz="1450" b="1" spc="-60" dirty="0">
                          <a:latin typeface="Lucida Sans" panose="020B0602030504020204"/>
                          <a:cs typeface="Lucida Sans" panose="020B0602030504020204"/>
                        </a:rPr>
                        <a:t>yang  belum</a:t>
                      </a:r>
                      <a:r>
                        <a:rPr sz="1450" b="1" spc="-105" dirty="0">
                          <a:latin typeface="Lucida Sans" panose="020B0602030504020204"/>
                          <a:cs typeface="Lucida Sans" panose="020B0602030504020204"/>
                        </a:rPr>
                        <a:t> </a:t>
                      </a:r>
                      <a:r>
                        <a:rPr sz="1450" b="1" spc="-70" dirty="0">
                          <a:latin typeface="Lucida Sans" panose="020B0602030504020204"/>
                          <a:cs typeface="Lucida Sans" panose="020B0602030504020204"/>
                        </a:rPr>
                        <a:t>diselesaikan</a:t>
                      </a:r>
                      <a:endParaRPr sz="1450" dirty="0">
                        <a:latin typeface="Lucida Sans" panose="020B0602030504020204"/>
                        <a:cs typeface="Lucida Sans" panose="020B0602030504020204"/>
                      </a:endParaRPr>
                    </a:p>
                    <a:p>
                      <a:pPr marL="15240" algn="ctr">
                        <a:lnSpc>
                          <a:spcPct val="100000"/>
                        </a:lnSpc>
                        <a:spcBef>
                          <a:spcPts val="230"/>
                        </a:spcBef>
                      </a:pPr>
                      <a:r>
                        <a:rPr sz="1450" b="1" spc="30" dirty="0">
                          <a:latin typeface="Lucida Sans" panose="020B0602030504020204"/>
                          <a:cs typeface="Lucida Sans" panose="020B0602030504020204"/>
                        </a:rPr>
                        <a:t>RM</a:t>
                      </a:r>
                      <a:endParaRPr sz="1450" dirty="0">
                        <a:latin typeface="Lucida Sans" panose="020B0602030504020204"/>
                        <a:cs typeface="Lucida Sans" panose="020B0602030504020204"/>
                      </a:endParaRPr>
                    </a:p>
                  </a:txBody>
                  <a:tcPr marL="0" marR="0" marT="63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</a:tr>
              <a:tr h="57743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 dirty="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 dirty="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 dirty="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8895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 dirty="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 dirty="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 dirty="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88956">
                <a:tc>
                  <a:txBody>
                    <a:bodyPr/>
                    <a:lstStyle/>
                    <a:p>
                      <a:pPr marL="721360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1450" spc="-10" dirty="0">
                          <a:latin typeface="Arial" panose="020B0604020202020204"/>
                          <a:cs typeface="Arial" panose="020B0604020202020204"/>
                        </a:rPr>
                        <a:t>0.00</a:t>
                      </a:r>
                      <a:endParaRPr sz="1450" dirty="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21360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1450" spc="-10" dirty="0">
                          <a:latin typeface="Arial" panose="020B0604020202020204"/>
                          <a:cs typeface="Arial" panose="020B0604020202020204"/>
                        </a:rPr>
                        <a:t>0.00</a:t>
                      </a:r>
                      <a:endParaRPr sz="1450" dirty="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21360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1450" spc="-10" dirty="0">
                          <a:latin typeface="Arial" panose="020B0604020202020204"/>
                          <a:cs typeface="Arial" panose="020B0604020202020204"/>
                        </a:rPr>
                        <a:t>0.00</a:t>
                      </a:r>
                      <a:endParaRPr sz="1450" dirty="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88473">
                <a:tc>
                  <a:txBody>
                    <a:bodyPr/>
                    <a:lstStyle/>
                    <a:p>
                      <a:pPr marL="721360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1450" spc="-10" dirty="0">
                          <a:latin typeface="Arial" panose="020B0604020202020204"/>
                          <a:cs typeface="Arial" panose="020B0604020202020204"/>
                        </a:rPr>
                        <a:t>0.00</a:t>
                      </a:r>
                      <a:endParaRPr sz="1450" dirty="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21360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1450" spc="-10" dirty="0">
                          <a:latin typeface="Arial" panose="020B0604020202020204"/>
                          <a:cs typeface="Arial" panose="020B0604020202020204"/>
                        </a:rPr>
                        <a:t>0.00</a:t>
                      </a:r>
                      <a:endParaRPr sz="1450" dirty="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21360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1450" spc="-10" dirty="0">
                          <a:latin typeface="Arial" panose="020B0604020202020204"/>
                          <a:cs typeface="Arial" panose="020B0604020202020204"/>
                        </a:rPr>
                        <a:t>0.00</a:t>
                      </a:r>
                      <a:endParaRPr sz="1450" dirty="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7" name="object 7"/>
          <p:cNvSpPr/>
          <p:nvPr/>
        </p:nvSpPr>
        <p:spPr>
          <a:xfrm>
            <a:off x="0" y="1112519"/>
            <a:ext cx="9906000" cy="1097280"/>
          </a:xfrm>
          <a:custGeom>
            <a:avLst/>
            <a:gdLst/>
            <a:ahLst/>
            <a:cxnLst/>
            <a:rect l="l" t="t" r="r" b="b"/>
            <a:pathLst>
              <a:path w="9906000" h="1097280">
                <a:moveTo>
                  <a:pt x="0" y="0"/>
                </a:moveTo>
                <a:lnTo>
                  <a:pt x="0" y="1097279"/>
                </a:lnTo>
                <a:lnTo>
                  <a:pt x="9905999" y="1097279"/>
                </a:lnTo>
                <a:lnTo>
                  <a:pt x="9905999" y="0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65913" y="990980"/>
            <a:ext cx="365760" cy="365760"/>
          </a:xfrm>
          <a:custGeom>
            <a:avLst/>
            <a:gdLst/>
            <a:ahLst/>
            <a:cxnLst/>
            <a:rect l="l" t="t" r="r" b="b"/>
            <a:pathLst>
              <a:path w="365759" h="365759">
                <a:moveTo>
                  <a:pt x="182879" y="0"/>
                </a:moveTo>
                <a:lnTo>
                  <a:pt x="134262" y="6535"/>
                </a:lnTo>
                <a:lnTo>
                  <a:pt x="90576" y="24976"/>
                </a:lnTo>
                <a:lnTo>
                  <a:pt x="53563" y="53578"/>
                </a:lnTo>
                <a:lnTo>
                  <a:pt x="24968" y="90593"/>
                </a:lnTo>
                <a:lnTo>
                  <a:pt x="6532" y="134276"/>
                </a:lnTo>
                <a:lnTo>
                  <a:pt x="0" y="182880"/>
                </a:lnTo>
                <a:lnTo>
                  <a:pt x="6532" y="231483"/>
                </a:lnTo>
                <a:lnTo>
                  <a:pt x="24968" y="275166"/>
                </a:lnTo>
                <a:lnTo>
                  <a:pt x="53563" y="312181"/>
                </a:lnTo>
                <a:lnTo>
                  <a:pt x="90576" y="340783"/>
                </a:lnTo>
                <a:lnTo>
                  <a:pt x="134262" y="359224"/>
                </a:lnTo>
                <a:lnTo>
                  <a:pt x="182879" y="365760"/>
                </a:lnTo>
                <a:lnTo>
                  <a:pt x="231497" y="359224"/>
                </a:lnTo>
                <a:lnTo>
                  <a:pt x="275183" y="340783"/>
                </a:lnTo>
                <a:lnTo>
                  <a:pt x="312196" y="312181"/>
                </a:lnTo>
                <a:lnTo>
                  <a:pt x="340791" y="275166"/>
                </a:lnTo>
                <a:lnTo>
                  <a:pt x="359227" y="231483"/>
                </a:lnTo>
                <a:lnTo>
                  <a:pt x="365760" y="182880"/>
                </a:lnTo>
                <a:lnTo>
                  <a:pt x="359227" y="134276"/>
                </a:lnTo>
                <a:lnTo>
                  <a:pt x="340791" y="90593"/>
                </a:lnTo>
                <a:lnTo>
                  <a:pt x="312196" y="53578"/>
                </a:lnTo>
                <a:lnTo>
                  <a:pt x="275183" y="24976"/>
                </a:lnTo>
                <a:lnTo>
                  <a:pt x="231497" y="6535"/>
                </a:lnTo>
                <a:lnTo>
                  <a:pt x="182879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65913" y="990980"/>
            <a:ext cx="365760" cy="365760"/>
          </a:xfrm>
          <a:custGeom>
            <a:avLst/>
            <a:gdLst/>
            <a:ahLst/>
            <a:cxnLst/>
            <a:rect l="l" t="t" r="r" b="b"/>
            <a:pathLst>
              <a:path w="365759" h="365759">
                <a:moveTo>
                  <a:pt x="0" y="182880"/>
                </a:moveTo>
                <a:lnTo>
                  <a:pt x="6532" y="134276"/>
                </a:lnTo>
                <a:lnTo>
                  <a:pt x="24968" y="90593"/>
                </a:lnTo>
                <a:lnTo>
                  <a:pt x="53563" y="53578"/>
                </a:lnTo>
                <a:lnTo>
                  <a:pt x="90576" y="24976"/>
                </a:lnTo>
                <a:lnTo>
                  <a:pt x="134262" y="6535"/>
                </a:lnTo>
                <a:lnTo>
                  <a:pt x="182879" y="0"/>
                </a:lnTo>
                <a:lnTo>
                  <a:pt x="231497" y="6535"/>
                </a:lnTo>
                <a:lnTo>
                  <a:pt x="275183" y="24976"/>
                </a:lnTo>
                <a:lnTo>
                  <a:pt x="312196" y="53578"/>
                </a:lnTo>
                <a:lnTo>
                  <a:pt x="340791" y="90593"/>
                </a:lnTo>
                <a:lnTo>
                  <a:pt x="359227" y="134276"/>
                </a:lnTo>
                <a:lnTo>
                  <a:pt x="365760" y="182880"/>
                </a:lnTo>
                <a:lnTo>
                  <a:pt x="359227" y="231483"/>
                </a:lnTo>
                <a:lnTo>
                  <a:pt x="340791" y="275166"/>
                </a:lnTo>
                <a:lnTo>
                  <a:pt x="312196" y="312181"/>
                </a:lnTo>
                <a:lnTo>
                  <a:pt x="275183" y="340783"/>
                </a:lnTo>
                <a:lnTo>
                  <a:pt x="231497" y="359224"/>
                </a:lnTo>
                <a:lnTo>
                  <a:pt x="182879" y="365760"/>
                </a:lnTo>
                <a:lnTo>
                  <a:pt x="134262" y="359224"/>
                </a:lnTo>
                <a:lnTo>
                  <a:pt x="90576" y="340783"/>
                </a:lnTo>
                <a:lnTo>
                  <a:pt x="53563" y="312181"/>
                </a:lnTo>
                <a:lnTo>
                  <a:pt x="24968" y="275166"/>
                </a:lnTo>
                <a:lnTo>
                  <a:pt x="6532" y="231483"/>
                </a:lnTo>
                <a:lnTo>
                  <a:pt x="0" y="182880"/>
                </a:lnTo>
                <a:close/>
              </a:path>
            </a:pathLst>
          </a:custGeom>
          <a:ln w="9906">
            <a:solidFill>
              <a:srgbClr val="C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168655" y="1066800"/>
            <a:ext cx="9660255" cy="83099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1910"/>
              </a:lnSpc>
              <a:spcBef>
                <a:spcPts val="100"/>
              </a:spcBef>
            </a:pPr>
            <a:r>
              <a:rPr sz="1800" b="1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4</a:t>
            </a:r>
            <a:endParaRPr sz="1800" dirty="0">
              <a:latin typeface="Calibri" panose="020F0502020204030204"/>
              <a:cs typeface="Calibri" panose="020F0502020204030204"/>
            </a:endParaRPr>
          </a:p>
          <a:p>
            <a:pPr marL="793115" indent="-400050">
              <a:lnSpc>
                <a:spcPts val="1430"/>
              </a:lnSpc>
              <a:buFont typeface="+mj-lt"/>
              <a:buAutoNum type="romanLcPeriod"/>
              <a:tabLst>
                <a:tab pos="503555" algn="l"/>
              </a:tabLst>
            </a:pPr>
            <a:endParaRPr lang="en-MY" sz="1400" b="1" spc="-55" dirty="0" smtClean="0">
              <a:latin typeface="Lucida Sans" panose="020B0602030504020204"/>
              <a:cs typeface="Lucida Sans" panose="020B0602030504020204"/>
            </a:endParaRPr>
          </a:p>
          <a:p>
            <a:pPr marL="792480" indent="-255905">
              <a:lnSpc>
                <a:spcPts val="1430"/>
              </a:lnSpc>
              <a:buFont typeface="+mj-lt"/>
              <a:buAutoNum type="romanLcPeriod"/>
              <a:tabLst>
                <a:tab pos="503555" algn="l"/>
              </a:tabLst>
            </a:pPr>
            <a:r>
              <a:rPr sz="1400" b="1" spc="-55" dirty="0" err="1" smtClean="0">
                <a:latin typeface="Lucida Sans" panose="020B0602030504020204"/>
                <a:cs typeface="Lucida Sans" panose="020B0602030504020204"/>
              </a:rPr>
              <a:t>Menentukan</a:t>
            </a:r>
            <a:r>
              <a:rPr sz="1400" b="1" spc="-55" dirty="0" smtClean="0">
                <a:latin typeface="Lucida Sans" panose="020B0602030504020204"/>
                <a:cs typeface="Lucida Sans" panose="020B0602030504020204"/>
              </a:rPr>
              <a:t> </a:t>
            </a:r>
            <a:r>
              <a:rPr sz="1400" b="1" spc="-65" dirty="0">
                <a:latin typeface="Lucida Sans" panose="020B0602030504020204"/>
                <a:cs typeface="Lucida Sans" panose="020B0602030504020204"/>
              </a:rPr>
              <a:t>dan mengisi </a:t>
            </a:r>
            <a:r>
              <a:rPr sz="1600" b="1" u="sng" spc="-50" dirty="0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nilai- </a:t>
            </a:r>
            <a:r>
              <a:rPr sz="1600" b="1" u="sng" spc="-70" dirty="0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nilai </a:t>
            </a:r>
            <a:r>
              <a:rPr sz="1600" b="1" u="sng" spc="-30" dirty="0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ABT </a:t>
            </a:r>
            <a:r>
              <a:rPr sz="1400" b="1" spc="-105" dirty="0">
                <a:latin typeface="Lucida Sans" panose="020B0602030504020204"/>
                <a:cs typeface="Lucida Sans" panose="020B0602030504020204"/>
              </a:rPr>
              <a:t>ke </a:t>
            </a:r>
            <a:r>
              <a:rPr sz="1400" b="1" spc="-60" dirty="0">
                <a:latin typeface="Lucida Sans" panose="020B0602030504020204"/>
                <a:cs typeface="Lucida Sans" panose="020B0602030504020204"/>
              </a:rPr>
              <a:t>dalam </a:t>
            </a:r>
            <a:r>
              <a:rPr sz="1400" b="1" spc="-50" dirty="0">
                <a:latin typeface="Lucida Sans" panose="020B0602030504020204"/>
                <a:cs typeface="Lucida Sans" panose="020B0602030504020204"/>
              </a:rPr>
              <a:t>tab </a:t>
            </a:r>
            <a:r>
              <a:rPr sz="1400" b="1" spc="-30" dirty="0">
                <a:latin typeface="Lucida Sans" panose="020B0602030504020204"/>
                <a:cs typeface="Lucida Sans" panose="020B0602030504020204"/>
              </a:rPr>
              <a:t>ABT </a:t>
            </a:r>
            <a:r>
              <a:rPr sz="1400" b="1" spc="-55" dirty="0" err="1" smtClean="0">
                <a:latin typeface="Lucida Sans" panose="020B0602030504020204"/>
                <a:cs typeface="Lucida Sans" panose="020B0602030504020204"/>
              </a:rPr>
              <a:t>Hasil</a:t>
            </a:r>
            <a:r>
              <a:rPr lang="en-MY" sz="1400" b="1" spc="-55" dirty="0" smtClean="0">
                <a:latin typeface="Lucida Sans" panose="020B0602030504020204"/>
                <a:cs typeface="Lucida Sans" panose="020B0602030504020204"/>
              </a:rPr>
              <a:t> </a:t>
            </a:r>
            <a:r>
              <a:rPr lang="en-MY" sz="1400" b="1" spc="-55" dirty="0" err="1" smtClean="0">
                <a:latin typeface="Lucida Sans" panose="020B0602030504020204"/>
                <a:cs typeface="Lucida Sans" panose="020B0602030504020204"/>
              </a:rPr>
              <a:t>dan</a:t>
            </a:r>
            <a:r>
              <a:rPr lang="en-MY" sz="1400" b="1" spc="-55" dirty="0" smtClean="0"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u="sng" spc="-30" dirty="0" smtClean="0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ABT </a:t>
            </a:r>
            <a:r>
              <a:rPr sz="1600" b="1" u="sng" spc="-45" dirty="0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lain- </a:t>
            </a:r>
            <a:r>
              <a:rPr sz="1600" b="1" u="sng" spc="-65" dirty="0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lain</a:t>
            </a:r>
            <a:endParaRPr sz="1600" b="1" u="sng" dirty="0">
              <a:latin typeface="Arial Black" panose="020B0A04020102020204" pitchFamily="34" charset="0"/>
              <a:cs typeface="Lucida Sans" panose="020B0602030504020204"/>
            </a:endParaRPr>
          </a:p>
          <a:p>
            <a:pPr marL="502920">
              <a:lnSpc>
                <a:spcPct val="100000"/>
              </a:lnSpc>
            </a:pPr>
            <a:endParaRPr sz="1400" dirty="0">
              <a:latin typeface="Lucida Sans" panose="020B0602030504020204"/>
              <a:cs typeface="Lucida Sans" panose="020B0602030504020204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152400" y="2730967"/>
            <a:ext cx="2630424" cy="3497633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185165" y="3656076"/>
            <a:ext cx="2468118" cy="165963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198501" y="2743580"/>
            <a:ext cx="2545080" cy="342595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pc="-300" dirty="0"/>
          </a:p>
        </p:txBody>
      </p:sp>
      <p:sp>
        <p:nvSpPr>
          <p:cNvPr id="14" name="object 14"/>
          <p:cNvSpPr/>
          <p:nvPr/>
        </p:nvSpPr>
        <p:spPr>
          <a:xfrm>
            <a:off x="198501" y="2743580"/>
            <a:ext cx="2545080" cy="3426460"/>
          </a:xfrm>
          <a:custGeom>
            <a:avLst/>
            <a:gdLst/>
            <a:ahLst/>
            <a:cxnLst/>
            <a:rect l="l" t="t" r="r" b="b"/>
            <a:pathLst>
              <a:path w="2545080" h="3426460">
                <a:moveTo>
                  <a:pt x="0" y="254508"/>
                </a:moveTo>
                <a:lnTo>
                  <a:pt x="4100" y="208752"/>
                </a:lnTo>
                <a:lnTo>
                  <a:pt x="15922" y="165690"/>
                </a:lnTo>
                <a:lnTo>
                  <a:pt x="34747" y="126040"/>
                </a:lnTo>
                <a:lnTo>
                  <a:pt x="59856" y="90520"/>
                </a:lnTo>
                <a:lnTo>
                  <a:pt x="90530" y="59847"/>
                </a:lnTo>
                <a:lnTo>
                  <a:pt x="126051" y="34741"/>
                </a:lnTo>
                <a:lnTo>
                  <a:pt x="165700" y="15919"/>
                </a:lnTo>
                <a:lnTo>
                  <a:pt x="208759" y="4099"/>
                </a:lnTo>
                <a:lnTo>
                  <a:pt x="254508" y="0"/>
                </a:lnTo>
                <a:lnTo>
                  <a:pt x="2290572" y="0"/>
                </a:lnTo>
                <a:lnTo>
                  <a:pt x="2336327" y="4099"/>
                </a:lnTo>
                <a:lnTo>
                  <a:pt x="2379389" y="15919"/>
                </a:lnTo>
                <a:lnTo>
                  <a:pt x="2419039" y="34741"/>
                </a:lnTo>
                <a:lnTo>
                  <a:pt x="2454559" y="59847"/>
                </a:lnTo>
                <a:lnTo>
                  <a:pt x="2485232" y="90520"/>
                </a:lnTo>
                <a:lnTo>
                  <a:pt x="2510338" y="126040"/>
                </a:lnTo>
                <a:lnTo>
                  <a:pt x="2529160" y="165690"/>
                </a:lnTo>
                <a:lnTo>
                  <a:pt x="2540980" y="208752"/>
                </a:lnTo>
                <a:lnTo>
                  <a:pt x="2545080" y="254508"/>
                </a:lnTo>
                <a:lnTo>
                  <a:pt x="2545080" y="3171444"/>
                </a:lnTo>
                <a:lnTo>
                  <a:pt x="2540980" y="3217192"/>
                </a:lnTo>
                <a:lnTo>
                  <a:pt x="2529160" y="3260251"/>
                </a:lnTo>
                <a:lnTo>
                  <a:pt x="2510338" y="3299900"/>
                </a:lnTo>
                <a:lnTo>
                  <a:pt x="2485232" y="3335421"/>
                </a:lnTo>
                <a:lnTo>
                  <a:pt x="2454559" y="3366095"/>
                </a:lnTo>
                <a:lnTo>
                  <a:pt x="2419039" y="3391204"/>
                </a:lnTo>
                <a:lnTo>
                  <a:pt x="2379389" y="3410029"/>
                </a:lnTo>
                <a:lnTo>
                  <a:pt x="2336327" y="3421851"/>
                </a:lnTo>
                <a:lnTo>
                  <a:pt x="2290572" y="3425952"/>
                </a:lnTo>
                <a:lnTo>
                  <a:pt x="254508" y="3425952"/>
                </a:lnTo>
                <a:lnTo>
                  <a:pt x="208759" y="3421851"/>
                </a:lnTo>
                <a:lnTo>
                  <a:pt x="165700" y="3410029"/>
                </a:lnTo>
                <a:lnTo>
                  <a:pt x="126051" y="3391204"/>
                </a:lnTo>
                <a:lnTo>
                  <a:pt x="90530" y="3366095"/>
                </a:lnTo>
                <a:lnTo>
                  <a:pt x="59856" y="3335421"/>
                </a:lnTo>
                <a:lnTo>
                  <a:pt x="34747" y="3299900"/>
                </a:lnTo>
                <a:lnTo>
                  <a:pt x="15922" y="3260251"/>
                </a:lnTo>
                <a:lnTo>
                  <a:pt x="4100" y="3217192"/>
                </a:lnTo>
                <a:lnTo>
                  <a:pt x="0" y="3171444"/>
                </a:lnTo>
                <a:lnTo>
                  <a:pt x="0" y="254508"/>
                </a:lnTo>
                <a:close/>
              </a:path>
            </a:pathLst>
          </a:custGeom>
          <a:ln w="990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 txBox="1"/>
          <p:nvPr/>
        </p:nvSpPr>
        <p:spPr>
          <a:xfrm>
            <a:off x="305434" y="3704082"/>
            <a:ext cx="2437766" cy="2284728"/>
          </a:xfrm>
          <a:prstGeom prst="rect">
            <a:avLst/>
          </a:prstGeom>
        </p:spPr>
        <p:txBody>
          <a:bodyPr vert="horz" wrap="square" lIns="0" tIns="29845" rIns="0" bIns="0" rtlCol="0">
            <a:spAutoFit/>
          </a:bodyPr>
          <a:lstStyle/>
          <a:p>
            <a:pPr marL="12700" marR="5080">
              <a:lnSpc>
                <a:spcPct val="91000"/>
              </a:lnSpc>
              <a:spcBef>
                <a:spcPts val="235"/>
              </a:spcBef>
            </a:pPr>
            <a:r>
              <a:rPr sz="1600" spc="-15" dirty="0">
                <a:latin typeface="Arial" panose="020B0604020202020204"/>
                <a:cs typeface="Arial" panose="020B0604020202020204"/>
              </a:rPr>
              <a:t>Isikan nilai </a:t>
            </a:r>
            <a:r>
              <a:rPr sz="1600" spc="-25" dirty="0">
                <a:latin typeface="Arial" panose="020B0604020202020204"/>
                <a:cs typeface="Arial" panose="020B0604020202020204"/>
              </a:rPr>
              <a:t>–nilai </a:t>
            </a:r>
            <a:r>
              <a:rPr sz="1600" spc="-20" dirty="0">
                <a:latin typeface="Arial" panose="020B0604020202020204"/>
                <a:cs typeface="Arial" panose="020B0604020202020204"/>
              </a:rPr>
              <a:t>bagi </a:t>
            </a:r>
            <a:r>
              <a:rPr sz="1600" b="1" spc="-25" dirty="0">
                <a:latin typeface="Lucida Sans" panose="020B0602030504020204"/>
                <a:cs typeface="Lucida Sans" panose="020B0602030504020204"/>
              </a:rPr>
              <a:t>ABT </a:t>
            </a:r>
            <a:r>
              <a:rPr sz="1600" b="1" spc="-50" dirty="0">
                <a:latin typeface="Lucida Sans" panose="020B0602030504020204"/>
                <a:cs typeface="Lucida Sans" panose="020B0602030504020204"/>
              </a:rPr>
              <a:t>Lain </a:t>
            </a:r>
            <a:r>
              <a:rPr sz="1600" b="1" dirty="0">
                <a:latin typeface="Lucida Sans" panose="020B0602030504020204"/>
                <a:cs typeface="Lucida Sans" panose="020B0602030504020204"/>
              </a:rPr>
              <a:t>–  </a:t>
            </a:r>
            <a:r>
              <a:rPr sz="1600" b="1" spc="-55" dirty="0">
                <a:latin typeface="Lucida Sans" panose="020B0602030504020204"/>
                <a:cs typeface="Lucida Sans" panose="020B0602030504020204"/>
              </a:rPr>
              <a:t>lain </a:t>
            </a:r>
            <a:r>
              <a:rPr sz="1600" spc="-15" dirty="0">
                <a:latin typeface="Arial" panose="020B0604020202020204"/>
                <a:cs typeface="Arial" panose="020B0604020202020204"/>
              </a:rPr>
              <a:t>ke dalam </a:t>
            </a:r>
            <a:r>
              <a:rPr sz="1600" spc="5" dirty="0">
                <a:latin typeface="Arial" panose="020B0604020202020204"/>
                <a:cs typeface="Arial" panose="020B0604020202020204"/>
              </a:rPr>
              <a:t>kolum </a:t>
            </a:r>
            <a:r>
              <a:rPr sz="1600" spc="-25" dirty="0">
                <a:latin typeface="Arial" panose="020B0604020202020204"/>
                <a:cs typeface="Arial" panose="020B0604020202020204"/>
              </a:rPr>
              <a:t>yang  </a:t>
            </a:r>
            <a:r>
              <a:rPr sz="1600" spc="-20" dirty="0">
                <a:latin typeface="Arial" panose="020B0604020202020204"/>
                <a:cs typeface="Arial" panose="020B0604020202020204"/>
              </a:rPr>
              <a:t>berkenaan</a:t>
            </a:r>
            <a:r>
              <a:rPr sz="16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600" dirty="0">
                <a:latin typeface="Arial" panose="020B0604020202020204"/>
                <a:cs typeface="Arial" panose="020B0604020202020204"/>
              </a:rPr>
              <a:t>:</a:t>
            </a:r>
            <a:endParaRPr sz="1600" dirty="0">
              <a:latin typeface="Arial" panose="020B0604020202020204"/>
              <a:cs typeface="Arial" panose="020B0604020202020204"/>
            </a:endParaRPr>
          </a:p>
          <a:p>
            <a:pPr marL="127000" indent="-114300">
              <a:lnSpc>
                <a:spcPct val="100000"/>
              </a:lnSpc>
              <a:spcBef>
                <a:spcPts val="345"/>
              </a:spcBef>
              <a:buFont typeface="Arial" panose="020B0604020202020204"/>
              <a:buChar char="•"/>
              <a:tabLst>
                <a:tab pos="127000" algn="l"/>
              </a:tabLst>
            </a:pPr>
            <a:r>
              <a:rPr sz="1600" b="1" spc="-15" dirty="0">
                <a:latin typeface="Lucida Sans" panose="020B0602030504020204"/>
                <a:cs typeface="Lucida Sans" panose="020B0602030504020204"/>
              </a:rPr>
              <a:t>Jumlah </a:t>
            </a:r>
            <a:r>
              <a:rPr sz="1600" b="1" spc="-55" dirty="0">
                <a:latin typeface="Lucida Sans" panose="020B0602030504020204"/>
                <a:cs typeface="Lucida Sans" panose="020B0602030504020204"/>
              </a:rPr>
              <a:t>Pendahuluan</a:t>
            </a:r>
            <a:r>
              <a:rPr sz="1600" b="1" spc="-90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spc="-150" dirty="0">
                <a:latin typeface="Lucida Sans" panose="020B0602030504020204"/>
                <a:cs typeface="Lucida Sans" panose="020B0602030504020204"/>
              </a:rPr>
              <a:t>Diberi</a:t>
            </a:r>
            <a:endParaRPr sz="1600" spc="-150" dirty="0">
              <a:latin typeface="Lucida Sans" panose="020B0602030504020204"/>
              <a:cs typeface="Lucida Sans" panose="020B0602030504020204"/>
            </a:endParaRPr>
          </a:p>
          <a:p>
            <a:pPr marL="127000" marR="535305" indent="-114300">
              <a:lnSpc>
                <a:spcPts val="1280"/>
              </a:lnSpc>
              <a:spcBef>
                <a:spcPts val="230"/>
              </a:spcBef>
              <a:buFont typeface="Arial" panose="020B0604020202020204"/>
              <a:buChar char="•"/>
              <a:tabLst>
                <a:tab pos="127000" algn="l"/>
              </a:tabLst>
            </a:pPr>
            <a:r>
              <a:rPr sz="1600" b="1" spc="-15" dirty="0">
                <a:latin typeface="Lucida Sans" panose="020B0602030504020204"/>
                <a:cs typeface="Lucida Sans" panose="020B0602030504020204"/>
              </a:rPr>
              <a:t>Jumlah </a:t>
            </a:r>
            <a:r>
              <a:rPr sz="1600" b="1" spc="-50" dirty="0">
                <a:latin typeface="Lucida Sans" panose="020B0602030504020204"/>
                <a:cs typeface="Lucida Sans" panose="020B0602030504020204"/>
              </a:rPr>
              <a:t>Bayaran</a:t>
            </a:r>
            <a:r>
              <a:rPr sz="1600" b="1" spc="-114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spc="-150" dirty="0">
                <a:latin typeface="Lucida Sans" panose="020B0602030504020204"/>
                <a:cs typeface="Lucida Sans" panose="020B0602030504020204"/>
              </a:rPr>
              <a:t>Balik </a:t>
            </a:r>
            <a:r>
              <a:rPr sz="1600" b="1" spc="-45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spc="-55" dirty="0">
                <a:latin typeface="Lucida Sans" panose="020B0602030504020204"/>
                <a:cs typeface="Lucida Sans" panose="020B0602030504020204"/>
              </a:rPr>
              <a:t>Pendahuluan</a:t>
            </a:r>
            <a:endParaRPr sz="1600" dirty="0">
              <a:latin typeface="Lucida Sans" panose="020B0602030504020204"/>
              <a:cs typeface="Lucida Sans" panose="020B0602030504020204"/>
            </a:endParaRPr>
          </a:p>
          <a:p>
            <a:pPr marL="127000" marR="407670" indent="-114300">
              <a:lnSpc>
                <a:spcPts val="1280"/>
              </a:lnSpc>
              <a:spcBef>
                <a:spcPts val="220"/>
              </a:spcBef>
              <a:buFont typeface="Arial" panose="020B0604020202020204"/>
              <a:buChar char="•"/>
              <a:tabLst>
                <a:tab pos="127000" algn="l"/>
              </a:tabLst>
            </a:pPr>
            <a:r>
              <a:rPr sz="1600" b="1" spc="-40" dirty="0">
                <a:latin typeface="Lucida Sans" panose="020B0602030504020204"/>
                <a:cs typeface="Lucida Sans" panose="020B0602030504020204"/>
              </a:rPr>
              <a:t>Baki </a:t>
            </a:r>
            <a:r>
              <a:rPr sz="1600" b="1" spc="-55" dirty="0">
                <a:latin typeface="Lucida Sans" panose="020B0602030504020204"/>
                <a:cs typeface="Lucida Sans" panose="020B0602030504020204"/>
              </a:rPr>
              <a:t>Pendahuluan</a:t>
            </a:r>
            <a:r>
              <a:rPr sz="1600" b="1" spc="-100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spc="-55" dirty="0">
                <a:latin typeface="Lucida Sans" panose="020B0602030504020204"/>
                <a:cs typeface="Lucida Sans" panose="020B0602030504020204"/>
              </a:rPr>
              <a:t>yang  </a:t>
            </a:r>
            <a:r>
              <a:rPr sz="1600" b="1" spc="-50" dirty="0">
                <a:latin typeface="Lucida Sans" panose="020B0602030504020204"/>
                <a:cs typeface="Lucida Sans" panose="020B0602030504020204"/>
              </a:rPr>
              <a:t>belum</a:t>
            </a:r>
            <a:r>
              <a:rPr sz="1600" b="1" spc="-60" dirty="0">
                <a:latin typeface="Lucida Sans" panose="020B0602030504020204"/>
                <a:cs typeface="Lucida Sans" panose="020B0602030504020204"/>
              </a:rPr>
              <a:t> diselesaikan</a:t>
            </a:r>
            <a:endParaRPr sz="1600" dirty="0">
              <a:latin typeface="Lucida Sans" panose="020B0602030504020204"/>
              <a:cs typeface="Lucida Sans" panose="020B0602030504020204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65759" y="2438400"/>
            <a:ext cx="1615440" cy="251992"/>
          </a:xfrm>
          <a:prstGeom prst="rect">
            <a:avLst/>
          </a:prstGeom>
          <a:solidFill>
            <a:srgbClr val="6F2F9F"/>
          </a:solidFill>
        </p:spPr>
        <p:txBody>
          <a:bodyPr vert="horz" wrap="square" lIns="0" tIns="36195" rIns="0" bIns="0" rtlCol="0">
            <a:spAutoFit/>
          </a:bodyPr>
          <a:lstStyle/>
          <a:p>
            <a:pPr marL="293370">
              <a:lnSpc>
                <a:spcPct val="100000"/>
              </a:lnSpc>
              <a:spcBef>
                <a:spcPts val="285"/>
              </a:spcBef>
            </a:pPr>
            <a:r>
              <a:rPr sz="1400" b="1" spc="-2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LANGKAH</a:t>
            </a:r>
            <a:r>
              <a:rPr sz="1400" b="1" spc="-60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 </a:t>
            </a:r>
            <a:r>
              <a:rPr lang="en-MY" sz="1400" b="1" spc="-120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2</a:t>
            </a:r>
            <a:endParaRPr sz="1400" dirty="0">
              <a:latin typeface="Lucida Sans" panose="020B0602030504020204"/>
              <a:cs typeface="Lucida Sans" panose="020B0602030504020204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2895600" y="3758958"/>
            <a:ext cx="2133600" cy="241057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5105400" y="3758958"/>
            <a:ext cx="2325623" cy="241057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7411973" y="3758958"/>
            <a:ext cx="2113027" cy="241057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2133600" y="1905000"/>
            <a:ext cx="2178050" cy="1357630"/>
          </a:xfrm>
          <a:custGeom>
            <a:avLst/>
            <a:gdLst/>
            <a:ahLst/>
            <a:cxnLst/>
            <a:rect l="l" t="t" r="r" b="b"/>
            <a:pathLst>
              <a:path w="2178050" h="1357629">
                <a:moveTo>
                  <a:pt x="0" y="879983"/>
                </a:moveTo>
                <a:lnTo>
                  <a:pt x="1963547" y="0"/>
                </a:lnTo>
                <a:lnTo>
                  <a:pt x="2177541" y="477520"/>
                </a:lnTo>
                <a:lnTo>
                  <a:pt x="213994" y="1357376"/>
                </a:lnTo>
                <a:lnTo>
                  <a:pt x="0" y="879983"/>
                </a:lnTo>
                <a:close/>
              </a:path>
            </a:pathLst>
          </a:custGeom>
          <a:solidFill>
            <a:schemeClr val="bg1"/>
          </a:solidFill>
          <a:ln w="9525">
            <a:solidFill>
              <a:schemeClr val="bg1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2362200" y="2311400"/>
            <a:ext cx="1129030" cy="584200"/>
          </a:xfrm>
          <a:custGeom>
            <a:avLst/>
            <a:gdLst/>
            <a:ahLst/>
            <a:cxnLst/>
            <a:rect l="l" t="t" r="r" b="b"/>
            <a:pathLst>
              <a:path w="1129029" h="584200">
                <a:moveTo>
                  <a:pt x="73890" y="486029"/>
                </a:moveTo>
                <a:lnTo>
                  <a:pt x="43561" y="486029"/>
                </a:lnTo>
                <a:lnTo>
                  <a:pt x="87249" y="583819"/>
                </a:lnTo>
                <a:lnTo>
                  <a:pt x="112521" y="572389"/>
                </a:lnTo>
                <a:lnTo>
                  <a:pt x="73890" y="486029"/>
                </a:lnTo>
                <a:close/>
              </a:path>
              <a:path w="1129029" h="584200">
                <a:moveTo>
                  <a:pt x="94868" y="439674"/>
                </a:moveTo>
                <a:lnTo>
                  <a:pt x="0" y="482219"/>
                </a:lnTo>
                <a:lnTo>
                  <a:pt x="8636" y="501650"/>
                </a:lnTo>
                <a:lnTo>
                  <a:pt x="43561" y="486029"/>
                </a:lnTo>
                <a:lnTo>
                  <a:pt x="73890" y="486029"/>
                </a:lnTo>
                <a:lnTo>
                  <a:pt x="68833" y="474725"/>
                </a:lnTo>
                <a:lnTo>
                  <a:pt x="103631" y="459105"/>
                </a:lnTo>
                <a:lnTo>
                  <a:pt x="94868" y="439674"/>
                </a:lnTo>
                <a:close/>
              </a:path>
              <a:path w="1129029" h="584200">
                <a:moveTo>
                  <a:pt x="154050" y="413131"/>
                </a:moveTo>
                <a:lnTo>
                  <a:pt x="124206" y="426593"/>
                </a:lnTo>
                <a:lnTo>
                  <a:pt x="134493" y="562610"/>
                </a:lnTo>
                <a:lnTo>
                  <a:pt x="158369" y="551942"/>
                </a:lnTo>
                <a:lnTo>
                  <a:pt x="155829" y="522732"/>
                </a:lnTo>
                <a:lnTo>
                  <a:pt x="202183" y="501904"/>
                </a:lnTo>
                <a:lnTo>
                  <a:pt x="237695" y="501904"/>
                </a:lnTo>
                <a:lnTo>
                  <a:pt x="236738" y="500888"/>
                </a:lnTo>
                <a:lnTo>
                  <a:pt x="153796" y="500888"/>
                </a:lnTo>
                <a:lnTo>
                  <a:pt x="148844" y="443103"/>
                </a:lnTo>
                <a:lnTo>
                  <a:pt x="182291" y="443103"/>
                </a:lnTo>
                <a:lnTo>
                  <a:pt x="154050" y="413131"/>
                </a:lnTo>
                <a:close/>
              </a:path>
              <a:path w="1129029" h="584200">
                <a:moveTo>
                  <a:pt x="237695" y="501904"/>
                </a:moveTo>
                <a:lnTo>
                  <a:pt x="202183" y="501904"/>
                </a:lnTo>
                <a:lnTo>
                  <a:pt x="221995" y="523367"/>
                </a:lnTo>
                <a:lnTo>
                  <a:pt x="247269" y="512064"/>
                </a:lnTo>
                <a:lnTo>
                  <a:pt x="237695" y="501904"/>
                </a:lnTo>
                <a:close/>
              </a:path>
              <a:path w="1129029" h="584200">
                <a:moveTo>
                  <a:pt x="279019" y="361061"/>
                </a:moveTo>
                <a:lnTo>
                  <a:pt x="209042" y="388747"/>
                </a:lnTo>
                <a:lnTo>
                  <a:pt x="261493" y="505714"/>
                </a:lnTo>
                <a:lnTo>
                  <a:pt x="305181" y="486156"/>
                </a:lnTo>
                <a:lnTo>
                  <a:pt x="314539" y="481607"/>
                </a:lnTo>
                <a:lnTo>
                  <a:pt x="322230" y="477107"/>
                </a:lnTo>
                <a:lnTo>
                  <a:pt x="323562" y="476123"/>
                </a:lnTo>
                <a:lnTo>
                  <a:pt x="276987" y="476123"/>
                </a:lnTo>
                <a:lnTo>
                  <a:pt x="262508" y="443738"/>
                </a:lnTo>
                <a:lnTo>
                  <a:pt x="285623" y="433450"/>
                </a:lnTo>
                <a:lnTo>
                  <a:pt x="291973" y="431419"/>
                </a:lnTo>
                <a:lnTo>
                  <a:pt x="303021" y="431038"/>
                </a:lnTo>
                <a:lnTo>
                  <a:pt x="336592" y="431038"/>
                </a:lnTo>
                <a:lnTo>
                  <a:pt x="334390" y="426085"/>
                </a:lnTo>
                <a:lnTo>
                  <a:pt x="333933" y="425577"/>
                </a:lnTo>
                <a:lnTo>
                  <a:pt x="254381" y="425577"/>
                </a:lnTo>
                <a:lnTo>
                  <a:pt x="241045" y="395986"/>
                </a:lnTo>
                <a:lnTo>
                  <a:pt x="258063" y="388366"/>
                </a:lnTo>
                <a:lnTo>
                  <a:pt x="264160" y="385572"/>
                </a:lnTo>
                <a:lnTo>
                  <a:pt x="268858" y="384175"/>
                </a:lnTo>
                <a:lnTo>
                  <a:pt x="272414" y="384048"/>
                </a:lnTo>
                <a:lnTo>
                  <a:pt x="309880" y="384048"/>
                </a:lnTo>
                <a:lnTo>
                  <a:pt x="308356" y="380746"/>
                </a:lnTo>
                <a:lnTo>
                  <a:pt x="306450" y="376300"/>
                </a:lnTo>
                <a:lnTo>
                  <a:pt x="303656" y="372618"/>
                </a:lnTo>
                <a:lnTo>
                  <a:pt x="300227" y="369443"/>
                </a:lnTo>
                <a:lnTo>
                  <a:pt x="295782" y="365252"/>
                </a:lnTo>
                <a:lnTo>
                  <a:pt x="290321" y="362712"/>
                </a:lnTo>
                <a:lnTo>
                  <a:pt x="284099" y="361696"/>
                </a:lnTo>
                <a:lnTo>
                  <a:pt x="279019" y="361061"/>
                </a:lnTo>
                <a:close/>
              </a:path>
              <a:path w="1129029" h="584200">
                <a:moveTo>
                  <a:pt x="182291" y="443103"/>
                </a:moveTo>
                <a:lnTo>
                  <a:pt x="148844" y="443103"/>
                </a:lnTo>
                <a:lnTo>
                  <a:pt x="187325" y="485775"/>
                </a:lnTo>
                <a:lnTo>
                  <a:pt x="153796" y="500888"/>
                </a:lnTo>
                <a:lnTo>
                  <a:pt x="236738" y="500888"/>
                </a:lnTo>
                <a:lnTo>
                  <a:pt x="182291" y="443103"/>
                </a:lnTo>
                <a:close/>
              </a:path>
              <a:path w="1129029" h="584200">
                <a:moveTo>
                  <a:pt x="336592" y="431038"/>
                </a:moveTo>
                <a:lnTo>
                  <a:pt x="303021" y="431038"/>
                </a:lnTo>
                <a:lnTo>
                  <a:pt x="308229" y="434467"/>
                </a:lnTo>
                <a:lnTo>
                  <a:pt x="314706" y="448945"/>
                </a:lnTo>
                <a:lnTo>
                  <a:pt x="314070" y="454787"/>
                </a:lnTo>
                <a:lnTo>
                  <a:pt x="309752" y="459232"/>
                </a:lnTo>
                <a:lnTo>
                  <a:pt x="307213" y="461899"/>
                </a:lnTo>
                <a:lnTo>
                  <a:pt x="302006" y="464947"/>
                </a:lnTo>
                <a:lnTo>
                  <a:pt x="276987" y="476123"/>
                </a:lnTo>
                <a:lnTo>
                  <a:pt x="323562" y="476123"/>
                </a:lnTo>
                <a:lnTo>
                  <a:pt x="337312" y="460756"/>
                </a:lnTo>
                <a:lnTo>
                  <a:pt x="338581" y="458089"/>
                </a:lnTo>
                <a:lnTo>
                  <a:pt x="339344" y="455295"/>
                </a:lnTo>
                <a:lnTo>
                  <a:pt x="339979" y="452500"/>
                </a:lnTo>
                <a:lnTo>
                  <a:pt x="341121" y="445770"/>
                </a:lnTo>
                <a:lnTo>
                  <a:pt x="340232" y="439293"/>
                </a:lnTo>
                <a:lnTo>
                  <a:pt x="336592" y="431038"/>
                </a:lnTo>
                <a:close/>
              </a:path>
              <a:path w="1129029" h="584200">
                <a:moveTo>
                  <a:pt x="309880" y="384048"/>
                </a:moveTo>
                <a:lnTo>
                  <a:pt x="272414" y="384048"/>
                </a:lnTo>
                <a:lnTo>
                  <a:pt x="278130" y="384175"/>
                </a:lnTo>
                <a:lnTo>
                  <a:pt x="282320" y="387350"/>
                </a:lnTo>
                <a:lnTo>
                  <a:pt x="285353" y="393954"/>
                </a:lnTo>
                <a:lnTo>
                  <a:pt x="287527" y="398907"/>
                </a:lnTo>
                <a:lnTo>
                  <a:pt x="287781" y="403352"/>
                </a:lnTo>
                <a:lnTo>
                  <a:pt x="285876" y="407162"/>
                </a:lnTo>
                <a:lnTo>
                  <a:pt x="283971" y="410845"/>
                </a:lnTo>
                <a:lnTo>
                  <a:pt x="279273" y="414400"/>
                </a:lnTo>
                <a:lnTo>
                  <a:pt x="271906" y="417830"/>
                </a:lnTo>
                <a:lnTo>
                  <a:pt x="254381" y="425577"/>
                </a:lnTo>
                <a:lnTo>
                  <a:pt x="333933" y="425577"/>
                </a:lnTo>
                <a:lnTo>
                  <a:pt x="329819" y="421005"/>
                </a:lnTo>
                <a:lnTo>
                  <a:pt x="323723" y="417703"/>
                </a:lnTo>
                <a:lnTo>
                  <a:pt x="318915" y="415163"/>
                </a:lnTo>
                <a:lnTo>
                  <a:pt x="299719" y="415163"/>
                </a:lnTo>
                <a:lnTo>
                  <a:pt x="301751" y="413512"/>
                </a:lnTo>
                <a:lnTo>
                  <a:pt x="303783" y="411353"/>
                </a:lnTo>
                <a:lnTo>
                  <a:pt x="307594" y="405765"/>
                </a:lnTo>
                <a:lnTo>
                  <a:pt x="308863" y="403225"/>
                </a:lnTo>
                <a:lnTo>
                  <a:pt x="309499" y="401320"/>
                </a:lnTo>
                <a:lnTo>
                  <a:pt x="311023" y="397891"/>
                </a:lnTo>
                <a:lnTo>
                  <a:pt x="311531" y="393954"/>
                </a:lnTo>
                <a:lnTo>
                  <a:pt x="311023" y="389509"/>
                </a:lnTo>
                <a:lnTo>
                  <a:pt x="310769" y="386969"/>
                </a:lnTo>
                <a:lnTo>
                  <a:pt x="309880" y="384048"/>
                </a:lnTo>
                <a:close/>
              </a:path>
              <a:path w="1129029" h="584200">
                <a:moveTo>
                  <a:pt x="308990" y="413258"/>
                </a:moveTo>
                <a:lnTo>
                  <a:pt x="299719" y="415163"/>
                </a:lnTo>
                <a:lnTo>
                  <a:pt x="318915" y="415163"/>
                </a:lnTo>
                <a:lnTo>
                  <a:pt x="316992" y="414147"/>
                </a:lnTo>
                <a:lnTo>
                  <a:pt x="308990" y="413258"/>
                </a:lnTo>
                <a:close/>
              </a:path>
              <a:path w="1129029" h="584200">
                <a:moveTo>
                  <a:pt x="411352" y="297942"/>
                </a:moveTo>
                <a:lnTo>
                  <a:pt x="381507" y="311277"/>
                </a:lnTo>
                <a:lnTo>
                  <a:pt x="391794" y="447294"/>
                </a:lnTo>
                <a:lnTo>
                  <a:pt x="415670" y="436625"/>
                </a:lnTo>
                <a:lnTo>
                  <a:pt x="413131" y="407416"/>
                </a:lnTo>
                <a:lnTo>
                  <a:pt x="459486" y="386588"/>
                </a:lnTo>
                <a:lnTo>
                  <a:pt x="494871" y="386588"/>
                </a:lnTo>
                <a:lnTo>
                  <a:pt x="493914" y="385572"/>
                </a:lnTo>
                <a:lnTo>
                  <a:pt x="411099" y="385572"/>
                </a:lnTo>
                <a:lnTo>
                  <a:pt x="406145" y="327914"/>
                </a:lnTo>
                <a:lnTo>
                  <a:pt x="439591" y="327914"/>
                </a:lnTo>
                <a:lnTo>
                  <a:pt x="411352" y="297942"/>
                </a:lnTo>
                <a:close/>
              </a:path>
              <a:path w="1129029" h="584200">
                <a:moveTo>
                  <a:pt x="494871" y="386588"/>
                </a:moveTo>
                <a:lnTo>
                  <a:pt x="459486" y="386588"/>
                </a:lnTo>
                <a:lnTo>
                  <a:pt x="479170" y="408178"/>
                </a:lnTo>
                <a:lnTo>
                  <a:pt x="504444" y="396748"/>
                </a:lnTo>
                <a:lnTo>
                  <a:pt x="494871" y="386588"/>
                </a:lnTo>
                <a:close/>
              </a:path>
              <a:path w="1129029" h="584200">
                <a:moveTo>
                  <a:pt x="536320" y="245745"/>
                </a:moveTo>
                <a:lnTo>
                  <a:pt x="531240" y="246125"/>
                </a:lnTo>
                <a:lnTo>
                  <a:pt x="521335" y="249174"/>
                </a:lnTo>
                <a:lnTo>
                  <a:pt x="515874" y="251206"/>
                </a:lnTo>
                <a:lnTo>
                  <a:pt x="466344" y="273431"/>
                </a:lnTo>
                <a:lnTo>
                  <a:pt x="518794" y="390398"/>
                </a:lnTo>
                <a:lnTo>
                  <a:pt x="562482" y="370840"/>
                </a:lnTo>
                <a:lnTo>
                  <a:pt x="571823" y="366291"/>
                </a:lnTo>
                <a:lnTo>
                  <a:pt x="579485" y="361791"/>
                </a:lnTo>
                <a:lnTo>
                  <a:pt x="580815" y="360807"/>
                </a:lnTo>
                <a:lnTo>
                  <a:pt x="534288" y="360807"/>
                </a:lnTo>
                <a:lnTo>
                  <a:pt x="519811" y="328422"/>
                </a:lnTo>
                <a:lnTo>
                  <a:pt x="534162" y="321945"/>
                </a:lnTo>
                <a:lnTo>
                  <a:pt x="542925" y="318135"/>
                </a:lnTo>
                <a:lnTo>
                  <a:pt x="549275" y="316103"/>
                </a:lnTo>
                <a:lnTo>
                  <a:pt x="560324" y="315722"/>
                </a:lnTo>
                <a:lnTo>
                  <a:pt x="593878" y="315722"/>
                </a:lnTo>
                <a:lnTo>
                  <a:pt x="591693" y="310896"/>
                </a:lnTo>
                <a:lnTo>
                  <a:pt x="591135" y="310261"/>
                </a:lnTo>
                <a:lnTo>
                  <a:pt x="511682" y="310261"/>
                </a:lnTo>
                <a:lnTo>
                  <a:pt x="498348" y="280670"/>
                </a:lnTo>
                <a:lnTo>
                  <a:pt x="515365" y="273050"/>
                </a:lnTo>
                <a:lnTo>
                  <a:pt x="521462" y="270383"/>
                </a:lnTo>
                <a:lnTo>
                  <a:pt x="526161" y="268859"/>
                </a:lnTo>
                <a:lnTo>
                  <a:pt x="529589" y="268732"/>
                </a:lnTo>
                <a:lnTo>
                  <a:pt x="567182" y="268732"/>
                </a:lnTo>
                <a:lnTo>
                  <a:pt x="565657" y="265430"/>
                </a:lnTo>
                <a:lnTo>
                  <a:pt x="563752" y="260985"/>
                </a:lnTo>
                <a:lnTo>
                  <a:pt x="560958" y="257302"/>
                </a:lnTo>
                <a:lnTo>
                  <a:pt x="557530" y="254127"/>
                </a:lnTo>
                <a:lnTo>
                  <a:pt x="553085" y="249936"/>
                </a:lnTo>
                <a:lnTo>
                  <a:pt x="547624" y="247396"/>
                </a:lnTo>
                <a:lnTo>
                  <a:pt x="541401" y="246380"/>
                </a:lnTo>
                <a:lnTo>
                  <a:pt x="536320" y="245745"/>
                </a:lnTo>
                <a:close/>
              </a:path>
              <a:path w="1129029" h="584200">
                <a:moveTo>
                  <a:pt x="439591" y="327914"/>
                </a:moveTo>
                <a:lnTo>
                  <a:pt x="406145" y="327914"/>
                </a:lnTo>
                <a:lnTo>
                  <a:pt x="444626" y="370459"/>
                </a:lnTo>
                <a:lnTo>
                  <a:pt x="411099" y="385572"/>
                </a:lnTo>
                <a:lnTo>
                  <a:pt x="493914" y="385572"/>
                </a:lnTo>
                <a:lnTo>
                  <a:pt x="439591" y="327914"/>
                </a:lnTo>
                <a:close/>
              </a:path>
              <a:path w="1129029" h="584200">
                <a:moveTo>
                  <a:pt x="593878" y="315722"/>
                </a:moveTo>
                <a:lnTo>
                  <a:pt x="560324" y="315722"/>
                </a:lnTo>
                <a:lnTo>
                  <a:pt x="565404" y="319278"/>
                </a:lnTo>
                <a:lnTo>
                  <a:pt x="568706" y="326517"/>
                </a:lnTo>
                <a:lnTo>
                  <a:pt x="572007" y="333629"/>
                </a:lnTo>
                <a:lnTo>
                  <a:pt x="571373" y="339471"/>
                </a:lnTo>
                <a:lnTo>
                  <a:pt x="566927" y="343916"/>
                </a:lnTo>
                <a:lnTo>
                  <a:pt x="564514" y="346583"/>
                </a:lnTo>
                <a:lnTo>
                  <a:pt x="559307" y="349631"/>
                </a:lnTo>
                <a:lnTo>
                  <a:pt x="534288" y="360807"/>
                </a:lnTo>
                <a:lnTo>
                  <a:pt x="580815" y="360807"/>
                </a:lnTo>
                <a:lnTo>
                  <a:pt x="594613" y="345440"/>
                </a:lnTo>
                <a:lnTo>
                  <a:pt x="595883" y="342773"/>
                </a:lnTo>
                <a:lnTo>
                  <a:pt x="596645" y="339979"/>
                </a:lnTo>
                <a:lnTo>
                  <a:pt x="597281" y="337185"/>
                </a:lnTo>
                <a:lnTo>
                  <a:pt x="598424" y="330581"/>
                </a:lnTo>
                <a:lnTo>
                  <a:pt x="597535" y="323977"/>
                </a:lnTo>
                <a:lnTo>
                  <a:pt x="594740" y="317627"/>
                </a:lnTo>
                <a:lnTo>
                  <a:pt x="593878" y="315722"/>
                </a:lnTo>
                <a:close/>
              </a:path>
              <a:path w="1129029" h="584200">
                <a:moveTo>
                  <a:pt x="639181" y="232664"/>
                </a:moveTo>
                <a:lnTo>
                  <a:pt x="608838" y="232664"/>
                </a:lnTo>
                <a:lnTo>
                  <a:pt x="652652" y="330454"/>
                </a:lnTo>
                <a:lnTo>
                  <a:pt x="677926" y="319024"/>
                </a:lnTo>
                <a:lnTo>
                  <a:pt x="639181" y="232664"/>
                </a:lnTo>
                <a:close/>
              </a:path>
              <a:path w="1129029" h="584200">
                <a:moveTo>
                  <a:pt x="567182" y="268732"/>
                </a:moveTo>
                <a:lnTo>
                  <a:pt x="529589" y="268732"/>
                </a:lnTo>
                <a:lnTo>
                  <a:pt x="535305" y="268859"/>
                </a:lnTo>
                <a:lnTo>
                  <a:pt x="539623" y="272034"/>
                </a:lnTo>
                <a:lnTo>
                  <a:pt x="542655" y="278638"/>
                </a:lnTo>
                <a:lnTo>
                  <a:pt x="544830" y="283591"/>
                </a:lnTo>
                <a:lnTo>
                  <a:pt x="545083" y="288036"/>
                </a:lnTo>
                <a:lnTo>
                  <a:pt x="543179" y="291846"/>
                </a:lnTo>
                <a:lnTo>
                  <a:pt x="541274" y="295529"/>
                </a:lnTo>
                <a:lnTo>
                  <a:pt x="536575" y="299085"/>
                </a:lnTo>
                <a:lnTo>
                  <a:pt x="529208" y="302514"/>
                </a:lnTo>
                <a:lnTo>
                  <a:pt x="511682" y="310261"/>
                </a:lnTo>
                <a:lnTo>
                  <a:pt x="591135" y="310261"/>
                </a:lnTo>
                <a:lnTo>
                  <a:pt x="587120" y="305689"/>
                </a:lnTo>
                <a:lnTo>
                  <a:pt x="581025" y="302387"/>
                </a:lnTo>
                <a:lnTo>
                  <a:pt x="576457" y="299974"/>
                </a:lnTo>
                <a:lnTo>
                  <a:pt x="557021" y="299974"/>
                </a:lnTo>
                <a:lnTo>
                  <a:pt x="559054" y="298196"/>
                </a:lnTo>
                <a:lnTo>
                  <a:pt x="566801" y="286004"/>
                </a:lnTo>
                <a:lnTo>
                  <a:pt x="568325" y="282575"/>
                </a:lnTo>
                <a:lnTo>
                  <a:pt x="568832" y="278638"/>
                </a:lnTo>
                <a:lnTo>
                  <a:pt x="568325" y="274193"/>
                </a:lnTo>
                <a:lnTo>
                  <a:pt x="568070" y="271653"/>
                </a:lnTo>
                <a:lnTo>
                  <a:pt x="567182" y="268732"/>
                </a:lnTo>
                <a:close/>
              </a:path>
              <a:path w="1129029" h="584200">
                <a:moveTo>
                  <a:pt x="566293" y="297942"/>
                </a:moveTo>
                <a:lnTo>
                  <a:pt x="557021" y="299974"/>
                </a:lnTo>
                <a:lnTo>
                  <a:pt x="576457" y="299974"/>
                </a:lnTo>
                <a:lnTo>
                  <a:pt x="574294" y="298831"/>
                </a:lnTo>
                <a:lnTo>
                  <a:pt x="566293" y="297942"/>
                </a:lnTo>
                <a:close/>
              </a:path>
              <a:path w="1129029" h="584200">
                <a:moveTo>
                  <a:pt x="660273" y="186309"/>
                </a:moveTo>
                <a:lnTo>
                  <a:pt x="565276" y="228854"/>
                </a:lnTo>
                <a:lnTo>
                  <a:pt x="574039" y="248285"/>
                </a:lnTo>
                <a:lnTo>
                  <a:pt x="608838" y="232664"/>
                </a:lnTo>
                <a:lnTo>
                  <a:pt x="639181" y="232664"/>
                </a:lnTo>
                <a:lnTo>
                  <a:pt x="634111" y="221361"/>
                </a:lnTo>
                <a:lnTo>
                  <a:pt x="668909" y="205740"/>
                </a:lnTo>
                <a:lnTo>
                  <a:pt x="660273" y="186309"/>
                </a:lnTo>
                <a:close/>
              </a:path>
              <a:path w="1129029" h="584200">
                <a:moveTo>
                  <a:pt x="745236" y="148462"/>
                </a:moveTo>
                <a:lnTo>
                  <a:pt x="719582" y="159893"/>
                </a:lnTo>
                <a:lnTo>
                  <a:pt x="772033" y="276860"/>
                </a:lnTo>
                <a:lnTo>
                  <a:pt x="842172" y="245491"/>
                </a:lnTo>
                <a:lnTo>
                  <a:pt x="788670" y="245491"/>
                </a:lnTo>
                <a:lnTo>
                  <a:pt x="745236" y="148462"/>
                </a:lnTo>
                <a:close/>
              </a:path>
              <a:path w="1129029" h="584200">
                <a:moveTo>
                  <a:pt x="838962" y="223012"/>
                </a:moveTo>
                <a:lnTo>
                  <a:pt x="788670" y="245491"/>
                </a:lnTo>
                <a:lnTo>
                  <a:pt x="842172" y="245491"/>
                </a:lnTo>
                <a:lnTo>
                  <a:pt x="847851" y="242950"/>
                </a:lnTo>
                <a:lnTo>
                  <a:pt x="838962" y="223012"/>
                </a:lnTo>
                <a:close/>
              </a:path>
              <a:path w="1129029" h="584200">
                <a:moveTo>
                  <a:pt x="871727" y="91567"/>
                </a:moveTo>
                <a:lnTo>
                  <a:pt x="841883" y="104902"/>
                </a:lnTo>
                <a:lnTo>
                  <a:pt x="852042" y="241046"/>
                </a:lnTo>
                <a:lnTo>
                  <a:pt x="876046" y="230250"/>
                </a:lnTo>
                <a:lnTo>
                  <a:pt x="873505" y="201041"/>
                </a:lnTo>
                <a:lnTo>
                  <a:pt x="919861" y="180340"/>
                </a:lnTo>
                <a:lnTo>
                  <a:pt x="955258" y="180340"/>
                </a:lnTo>
                <a:lnTo>
                  <a:pt x="954183" y="179197"/>
                </a:lnTo>
                <a:lnTo>
                  <a:pt x="871474" y="179197"/>
                </a:lnTo>
                <a:lnTo>
                  <a:pt x="866393" y="121539"/>
                </a:lnTo>
                <a:lnTo>
                  <a:pt x="899930" y="121539"/>
                </a:lnTo>
                <a:lnTo>
                  <a:pt x="871727" y="91567"/>
                </a:lnTo>
                <a:close/>
              </a:path>
              <a:path w="1129029" h="584200">
                <a:moveTo>
                  <a:pt x="955258" y="180340"/>
                </a:moveTo>
                <a:lnTo>
                  <a:pt x="919861" y="180340"/>
                </a:lnTo>
                <a:lnTo>
                  <a:pt x="939546" y="201803"/>
                </a:lnTo>
                <a:lnTo>
                  <a:pt x="964818" y="190500"/>
                </a:lnTo>
                <a:lnTo>
                  <a:pt x="955258" y="180340"/>
                </a:lnTo>
                <a:close/>
              </a:path>
              <a:path w="1129029" h="584200">
                <a:moveTo>
                  <a:pt x="950340" y="56007"/>
                </a:moveTo>
                <a:lnTo>
                  <a:pt x="925195" y="67183"/>
                </a:lnTo>
                <a:lnTo>
                  <a:pt x="977773" y="184658"/>
                </a:lnTo>
                <a:lnTo>
                  <a:pt x="1002918" y="173482"/>
                </a:lnTo>
                <a:lnTo>
                  <a:pt x="950340" y="56007"/>
                </a:lnTo>
                <a:close/>
              </a:path>
              <a:path w="1129029" h="584200">
                <a:moveTo>
                  <a:pt x="899930" y="121539"/>
                </a:moveTo>
                <a:lnTo>
                  <a:pt x="866393" y="121539"/>
                </a:lnTo>
                <a:lnTo>
                  <a:pt x="905001" y="164211"/>
                </a:lnTo>
                <a:lnTo>
                  <a:pt x="871474" y="179197"/>
                </a:lnTo>
                <a:lnTo>
                  <a:pt x="954183" y="179197"/>
                </a:lnTo>
                <a:lnTo>
                  <a:pt x="899930" y="121539"/>
                </a:lnTo>
                <a:close/>
              </a:path>
              <a:path w="1129029" h="584200">
                <a:moveTo>
                  <a:pt x="1008761" y="30099"/>
                </a:moveTo>
                <a:lnTo>
                  <a:pt x="972438" y="46482"/>
                </a:lnTo>
                <a:lnTo>
                  <a:pt x="1024889" y="163575"/>
                </a:lnTo>
                <a:lnTo>
                  <a:pt x="1048639" y="152908"/>
                </a:lnTo>
                <a:lnTo>
                  <a:pt x="1005077" y="55753"/>
                </a:lnTo>
                <a:lnTo>
                  <a:pt x="1038907" y="55753"/>
                </a:lnTo>
                <a:lnTo>
                  <a:pt x="1008761" y="30099"/>
                </a:lnTo>
                <a:close/>
              </a:path>
              <a:path w="1129029" h="584200">
                <a:moveTo>
                  <a:pt x="1038907" y="55753"/>
                </a:moveTo>
                <a:lnTo>
                  <a:pt x="1005077" y="55753"/>
                </a:lnTo>
                <a:lnTo>
                  <a:pt x="1093977" y="132587"/>
                </a:lnTo>
                <a:lnTo>
                  <a:pt x="1128522" y="117221"/>
                </a:lnTo>
                <a:lnTo>
                  <a:pt x="1121971" y="102616"/>
                </a:lnTo>
                <a:lnTo>
                  <a:pt x="1093977" y="102616"/>
                </a:lnTo>
                <a:lnTo>
                  <a:pt x="1038907" y="55753"/>
                </a:lnTo>
                <a:close/>
              </a:path>
              <a:path w="1129029" h="584200">
                <a:moveTo>
                  <a:pt x="1075943" y="0"/>
                </a:moveTo>
                <a:lnTo>
                  <a:pt x="1052702" y="10541"/>
                </a:lnTo>
                <a:lnTo>
                  <a:pt x="1093977" y="102616"/>
                </a:lnTo>
                <a:lnTo>
                  <a:pt x="1121971" y="102616"/>
                </a:lnTo>
                <a:lnTo>
                  <a:pt x="1075943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3532505" y="2325370"/>
            <a:ext cx="48895" cy="36830"/>
          </a:xfrm>
          <a:custGeom>
            <a:avLst/>
            <a:gdLst/>
            <a:ahLst/>
            <a:cxnLst/>
            <a:rect l="l" t="t" r="r" b="b"/>
            <a:pathLst>
              <a:path w="48895" h="36830">
                <a:moveTo>
                  <a:pt x="40131" y="0"/>
                </a:moveTo>
                <a:lnTo>
                  <a:pt x="0" y="18033"/>
                </a:lnTo>
                <a:lnTo>
                  <a:pt x="8127" y="36321"/>
                </a:lnTo>
                <a:lnTo>
                  <a:pt x="48387" y="18414"/>
                </a:lnTo>
                <a:lnTo>
                  <a:pt x="40131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3629660" y="2085340"/>
            <a:ext cx="408940" cy="276860"/>
          </a:xfrm>
          <a:custGeom>
            <a:avLst/>
            <a:gdLst/>
            <a:ahLst/>
            <a:cxnLst/>
            <a:rect l="l" t="t" r="r" b="b"/>
            <a:pathLst>
              <a:path w="408939" h="276860">
                <a:moveTo>
                  <a:pt x="25654" y="148462"/>
                </a:moveTo>
                <a:lnTo>
                  <a:pt x="0" y="159893"/>
                </a:lnTo>
                <a:lnTo>
                  <a:pt x="52451" y="276860"/>
                </a:lnTo>
                <a:lnTo>
                  <a:pt x="122590" y="245490"/>
                </a:lnTo>
                <a:lnTo>
                  <a:pt x="69088" y="245490"/>
                </a:lnTo>
                <a:lnTo>
                  <a:pt x="25654" y="148462"/>
                </a:lnTo>
                <a:close/>
              </a:path>
              <a:path w="408939" h="276860">
                <a:moveTo>
                  <a:pt x="119380" y="223012"/>
                </a:moveTo>
                <a:lnTo>
                  <a:pt x="69088" y="245490"/>
                </a:lnTo>
                <a:lnTo>
                  <a:pt x="122590" y="245490"/>
                </a:lnTo>
                <a:lnTo>
                  <a:pt x="128270" y="242950"/>
                </a:lnTo>
                <a:lnTo>
                  <a:pt x="119380" y="223012"/>
                </a:lnTo>
                <a:close/>
              </a:path>
              <a:path w="408939" h="276860">
                <a:moveTo>
                  <a:pt x="152146" y="91566"/>
                </a:moveTo>
                <a:lnTo>
                  <a:pt x="122301" y="104901"/>
                </a:lnTo>
                <a:lnTo>
                  <a:pt x="132461" y="241046"/>
                </a:lnTo>
                <a:lnTo>
                  <a:pt x="156464" y="230250"/>
                </a:lnTo>
                <a:lnTo>
                  <a:pt x="153924" y="201040"/>
                </a:lnTo>
                <a:lnTo>
                  <a:pt x="200279" y="180339"/>
                </a:lnTo>
                <a:lnTo>
                  <a:pt x="235676" y="180339"/>
                </a:lnTo>
                <a:lnTo>
                  <a:pt x="234601" y="179197"/>
                </a:lnTo>
                <a:lnTo>
                  <a:pt x="151892" y="179197"/>
                </a:lnTo>
                <a:lnTo>
                  <a:pt x="146812" y="121538"/>
                </a:lnTo>
                <a:lnTo>
                  <a:pt x="180348" y="121538"/>
                </a:lnTo>
                <a:lnTo>
                  <a:pt x="152146" y="91566"/>
                </a:lnTo>
                <a:close/>
              </a:path>
              <a:path w="408939" h="276860">
                <a:moveTo>
                  <a:pt x="235676" y="180339"/>
                </a:moveTo>
                <a:lnTo>
                  <a:pt x="200279" y="180339"/>
                </a:lnTo>
                <a:lnTo>
                  <a:pt x="219964" y="201802"/>
                </a:lnTo>
                <a:lnTo>
                  <a:pt x="245237" y="190500"/>
                </a:lnTo>
                <a:lnTo>
                  <a:pt x="235676" y="180339"/>
                </a:lnTo>
                <a:close/>
              </a:path>
              <a:path w="408939" h="276860">
                <a:moveTo>
                  <a:pt x="230759" y="55880"/>
                </a:moveTo>
                <a:lnTo>
                  <a:pt x="205613" y="67183"/>
                </a:lnTo>
                <a:lnTo>
                  <a:pt x="258191" y="184658"/>
                </a:lnTo>
                <a:lnTo>
                  <a:pt x="283337" y="173355"/>
                </a:lnTo>
                <a:lnTo>
                  <a:pt x="230759" y="55880"/>
                </a:lnTo>
                <a:close/>
              </a:path>
              <a:path w="408939" h="276860">
                <a:moveTo>
                  <a:pt x="180348" y="121538"/>
                </a:moveTo>
                <a:lnTo>
                  <a:pt x="146812" y="121538"/>
                </a:lnTo>
                <a:lnTo>
                  <a:pt x="185420" y="164211"/>
                </a:lnTo>
                <a:lnTo>
                  <a:pt x="151892" y="179197"/>
                </a:lnTo>
                <a:lnTo>
                  <a:pt x="234601" y="179197"/>
                </a:lnTo>
                <a:lnTo>
                  <a:pt x="180348" y="121538"/>
                </a:lnTo>
                <a:close/>
              </a:path>
              <a:path w="408939" h="276860">
                <a:moveTo>
                  <a:pt x="289179" y="30099"/>
                </a:moveTo>
                <a:lnTo>
                  <a:pt x="252857" y="46355"/>
                </a:lnTo>
                <a:lnTo>
                  <a:pt x="305435" y="163575"/>
                </a:lnTo>
                <a:lnTo>
                  <a:pt x="329057" y="152908"/>
                </a:lnTo>
                <a:lnTo>
                  <a:pt x="285496" y="55752"/>
                </a:lnTo>
                <a:lnTo>
                  <a:pt x="319325" y="55752"/>
                </a:lnTo>
                <a:lnTo>
                  <a:pt x="289179" y="30099"/>
                </a:lnTo>
                <a:close/>
              </a:path>
              <a:path w="408939" h="276860">
                <a:moveTo>
                  <a:pt x="319325" y="55752"/>
                </a:moveTo>
                <a:lnTo>
                  <a:pt x="285496" y="55752"/>
                </a:lnTo>
                <a:lnTo>
                  <a:pt x="374396" y="132587"/>
                </a:lnTo>
                <a:lnTo>
                  <a:pt x="408940" y="117094"/>
                </a:lnTo>
                <a:lnTo>
                  <a:pt x="402439" y="102615"/>
                </a:lnTo>
                <a:lnTo>
                  <a:pt x="374396" y="102615"/>
                </a:lnTo>
                <a:lnTo>
                  <a:pt x="319325" y="55752"/>
                </a:lnTo>
                <a:close/>
              </a:path>
              <a:path w="408939" h="276860">
                <a:moveTo>
                  <a:pt x="356362" y="0"/>
                </a:moveTo>
                <a:lnTo>
                  <a:pt x="333121" y="10413"/>
                </a:lnTo>
                <a:lnTo>
                  <a:pt x="374396" y="102615"/>
                </a:lnTo>
                <a:lnTo>
                  <a:pt x="402439" y="102615"/>
                </a:lnTo>
                <a:lnTo>
                  <a:pt x="356362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3046095" y="2438400"/>
            <a:ext cx="687705" cy="379730"/>
          </a:xfrm>
          <a:custGeom>
            <a:avLst/>
            <a:gdLst/>
            <a:ahLst/>
            <a:cxnLst/>
            <a:rect l="l" t="t" r="r" b="b"/>
            <a:pathLst>
              <a:path w="687704" h="379730">
                <a:moveTo>
                  <a:pt x="45799" y="341502"/>
                </a:moveTo>
                <a:lnTo>
                  <a:pt x="20272" y="352933"/>
                </a:lnTo>
                <a:lnTo>
                  <a:pt x="23963" y="360221"/>
                </a:lnTo>
                <a:lnTo>
                  <a:pt x="27987" y="366283"/>
                </a:lnTo>
                <a:lnTo>
                  <a:pt x="32345" y="371131"/>
                </a:lnTo>
                <a:lnTo>
                  <a:pt x="37036" y="374776"/>
                </a:lnTo>
                <a:lnTo>
                  <a:pt x="46513" y="378708"/>
                </a:lnTo>
                <a:lnTo>
                  <a:pt x="57419" y="379650"/>
                </a:lnTo>
                <a:lnTo>
                  <a:pt x="69754" y="377616"/>
                </a:lnTo>
                <a:lnTo>
                  <a:pt x="83518" y="372618"/>
                </a:lnTo>
                <a:lnTo>
                  <a:pt x="94307" y="366970"/>
                </a:lnTo>
                <a:lnTo>
                  <a:pt x="103250" y="360489"/>
                </a:lnTo>
                <a:lnTo>
                  <a:pt x="105404" y="358266"/>
                </a:lnTo>
                <a:lnTo>
                  <a:pt x="67770" y="358266"/>
                </a:lnTo>
                <a:lnTo>
                  <a:pt x="60150" y="358139"/>
                </a:lnTo>
                <a:lnTo>
                  <a:pt x="54181" y="353440"/>
                </a:lnTo>
                <a:lnTo>
                  <a:pt x="51133" y="351155"/>
                </a:lnTo>
                <a:lnTo>
                  <a:pt x="48339" y="347090"/>
                </a:lnTo>
                <a:lnTo>
                  <a:pt x="45799" y="341502"/>
                </a:lnTo>
                <a:close/>
              </a:path>
              <a:path w="687704" h="379730">
                <a:moveTo>
                  <a:pt x="118853" y="319659"/>
                </a:moveTo>
                <a:lnTo>
                  <a:pt x="78692" y="319659"/>
                </a:lnTo>
                <a:lnTo>
                  <a:pt x="86312" y="320294"/>
                </a:lnTo>
                <a:lnTo>
                  <a:pt x="89741" y="322961"/>
                </a:lnTo>
                <a:lnTo>
                  <a:pt x="91900" y="327787"/>
                </a:lnTo>
                <a:lnTo>
                  <a:pt x="94186" y="332994"/>
                </a:lnTo>
                <a:lnTo>
                  <a:pt x="94059" y="337947"/>
                </a:lnTo>
                <a:lnTo>
                  <a:pt x="91392" y="342519"/>
                </a:lnTo>
                <a:lnTo>
                  <a:pt x="88725" y="347218"/>
                </a:lnTo>
                <a:lnTo>
                  <a:pt x="83899" y="351027"/>
                </a:lnTo>
                <a:lnTo>
                  <a:pt x="77041" y="354202"/>
                </a:lnTo>
                <a:lnTo>
                  <a:pt x="67770" y="358266"/>
                </a:lnTo>
                <a:lnTo>
                  <a:pt x="105404" y="358266"/>
                </a:lnTo>
                <a:lnTo>
                  <a:pt x="110361" y="353151"/>
                </a:lnTo>
                <a:lnTo>
                  <a:pt x="115649" y="344932"/>
                </a:lnTo>
                <a:lnTo>
                  <a:pt x="118768" y="336885"/>
                </a:lnTo>
                <a:lnTo>
                  <a:pt x="119935" y="328755"/>
                </a:lnTo>
                <a:lnTo>
                  <a:pt x="119149" y="320553"/>
                </a:lnTo>
                <a:lnTo>
                  <a:pt x="118853" y="319659"/>
                </a:lnTo>
                <a:close/>
              </a:path>
              <a:path w="687704" h="379730">
                <a:moveTo>
                  <a:pt x="61674" y="242188"/>
                </a:moveTo>
                <a:lnTo>
                  <a:pt x="23022" y="254462"/>
                </a:lnTo>
                <a:lnTo>
                  <a:pt x="0" y="290480"/>
                </a:lnTo>
                <a:lnTo>
                  <a:pt x="966" y="298128"/>
                </a:lnTo>
                <a:lnTo>
                  <a:pt x="32222" y="324697"/>
                </a:lnTo>
                <a:lnTo>
                  <a:pt x="40846" y="324754"/>
                </a:lnTo>
                <a:lnTo>
                  <a:pt x="50994" y="323883"/>
                </a:lnTo>
                <a:lnTo>
                  <a:pt x="62690" y="322072"/>
                </a:lnTo>
                <a:lnTo>
                  <a:pt x="72342" y="320294"/>
                </a:lnTo>
                <a:lnTo>
                  <a:pt x="78692" y="319659"/>
                </a:lnTo>
                <a:lnTo>
                  <a:pt x="118853" y="319659"/>
                </a:lnTo>
                <a:lnTo>
                  <a:pt x="116411" y="312293"/>
                </a:lnTo>
                <a:lnTo>
                  <a:pt x="112408" y="305458"/>
                </a:lnTo>
                <a:lnTo>
                  <a:pt x="107251" y="300196"/>
                </a:lnTo>
                <a:lnTo>
                  <a:pt x="106653" y="299847"/>
                </a:lnTo>
                <a:lnTo>
                  <a:pt x="41227" y="299847"/>
                </a:lnTo>
                <a:lnTo>
                  <a:pt x="39576" y="299720"/>
                </a:lnTo>
                <a:lnTo>
                  <a:pt x="34242" y="299085"/>
                </a:lnTo>
                <a:lnTo>
                  <a:pt x="30559" y="296418"/>
                </a:lnTo>
                <a:lnTo>
                  <a:pt x="28273" y="291591"/>
                </a:lnTo>
                <a:lnTo>
                  <a:pt x="26114" y="286638"/>
                </a:lnTo>
                <a:lnTo>
                  <a:pt x="26241" y="282066"/>
                </a:lnTo>
                <a:lnTo>
                  <a:pt x="47958" y="263651"/>
                </a:lnTo>
                <a:lnTo>
                  <a:pt x="90702" y="263651"/>
                </a:lnTo>
                <a:lnTo>
                  <a:pt x="89995" y="262000"/>
                </a:lnTo>
                <a:lnTo>
                  <a:pt x="68786" y="243459"/>
                </a:lnTo>
                <a:lnTo>
                  <a:pt x="61674" y="242188"/>
                </a:lnTo>
                <a:close/>
              </a:path>
              <a:path w="687704" h="379730">
                <a:moveTo>
                  <a:pt x="87852" y="294054"/>
                </a:moveTo>
                <a:lnTo>
                  <a:pt x="80660" y="294401"/>
                </a:lnTo>
                <a:lnTo>
                  <a:pt x="71850" y="295439"/>
                </a:lnTo>
                <a:lnTo>
                  <a:pt x="61420" y="297180"/>
                </a:lnTo>
                <a:lnTo>
                  <a:pt x="55705" y="298323"/>
                </a:lnTo>
                <a:lnTo>
                  <a:pt x="51006" y="299085"/>
                </a:lnTo>
                <a:lnTo>
                  <a:pt x="43894" y="299847"/>
                </a:lnTo>
                <a:lnTo>
                  <a:pt x="106653" y="299847"/>
                </a:lnTo>
                <a:lnTo>
                  <a:pt x="100927" y="296505"/>
                </a:lnTo>
                <a:lnTo>
                  <a:pt x="93424" y="294386"/>
                </a:lnTo>
                <a:lnTo>
                  <a:pt x="87852" y="294054"/>
                </a:lnTo>
                <a:close/>
              </a:path>
              <a:path w="687704" h="379730">
                <a:moveTo>
                  <a:pt x="90702" y="263651"/>
                </a:moveTo>
                <a:lnTo>
                  <a:pt x="47958" y="263651"/>
                </a:lnTo>
                <a:lnTo>
                  <a:pt x="54435" y="263778"/>
                </a:lnTo>
                <a:lnTo>
                  <a:pt x="59896" y="267335"/>
                </a:lnTo>
                <a:lnTo>
                  <a:pt x="63198" y="269366"/>
                </a:lnTo>
                <a:lnTo>
                  <a:pt x="65738" y="272414"/>
                </a:lnTo>
                <a:lnTo>
                  <a:pt x="67389" y="276351"/>
                </a:lnTo>
                <a:lnTo>
                  <a:pt x="91519" y="265557"/>
                </a:lnTo>
                <a:lnTo>
                  <a:pt x="90702" y="263651"/>
                </a:lnTo>
                <a:close/>
              </a:path>
              <a:path w="687704" h="379730">
                <a:moveTo>
                  <a:pt x="159591" y="194818"/>
                </a:moveTo>
                <a:lnTo>
                  <a:pt x="129746" y="208152"/>
                </a:lnTo>
                <a:lnTo>
                  <a:pt x="139906" y="344297"/>
                </a:lnTo>
                <a:lnTo>
                  <a:pt x="163909" y="333501"/>
                </a:lnTo>
                <a:lnTo>
                  <a:pt x="161369" y="304291"/>
                </a:lnTo>
                <a:lnTo>
                  <a:pt x="207724" y="283590"/>
                </a:lnTo>
                <a:lnTo>
                  <a:pt x="243122" y="283590"/>
                </a:lnTo>
                <a:lnTo>
                  <a:pt x="242046" y="282448"/>
                </a:lnTo>
                <a:lnTo>
                  <a:pt x="159337" y="282448"/>
                </a:lnTo>
                <a:lnTo>
                  <a:pt x="154257" y="224789"/>
                </a:lnTo>
                <a:lnTo>
                  <a:pt x="187793" y="224789"/>
                </a:lnTo>
                <a:lnTo>
                  <a:pt x="159591" y="194818"/>
                </a:lnTo>
                <a:close/>
              </a:path>
              <a:path w="687704" h="379730">
                <a:moveTo>
                  <a:pt x="243122" y="283590"/>
                </a:moveTo>
                <a:lnTo>
                  <a:pt x="207724" y="283590"/>
                </a:lnTo>
                <a:lnTo>
                  <a:pt x="227409" y="305053"/>
                </a:lnTo>
                <a:lnTo>
                  <a:pt x="252682" y="293750"/>
                </a:lnTo>
                <a:lnTo>
                  <a:pt x="243122" y="283590"/>
                </a:lnTo>
                <a:close/>
              </a:path>
              <a:path w="687704" h="379730">
                <a:moveTo>
                  <a:pt x="239474" y="159003"/>
                </a:moveTo>
                <a:lnTo>
                  <a:pt x="214328" y="170307"/>
                </a:lnTo>
                <a:lnTo>
                  <a:pt x="266779" y="287400"/>
                </a:lnTo>
                <a:lnTo>
                  <a:pt x="291925" y="276098"/>
                </a:lnTo>
                <a:lnTo>
                  <a:pt x="268938" y="224789"/>
                </a:lnTo>
                <a:lnTo>
                  <a:pt x="311243" y="205866"/>
                </a:lnTo>
                <a:lnTo>
                  <a:pt x="260429" y="205866"/>
                </a:lnTo>
                <a:lnTo>
                  <a:pt x="239474" y="159003"/>
                </a:lnTo>
                <a:close/>
              </a:path>
              <a:path w="687704" h="379730">
                <a:moveTo>
                  <a:pt x="187793" y="224789"/>
                </a:moveTo>
                <a:lnTo>
                  <a:pt x="154257" y="224789"/>
                </a:lnTo>
                <a:lnTo>
                  <a:pt x="192865" y="267462"/>
                </a:lnTo>
                <a:lnTo>
                  <a:pt x="159337" y="282448"/>
                </a:lnTo>
                <a:lnTo>
                  <a:pt x="242046" y="282448"/>
                </a:lnTo>
                <a:lnTo>
                  <a:pt x="187793" y="224789"/>
                </a:lnTo>
                <a:close/>
              </a:path>
              <a:path w="687704" h="379730">
                <a:moveTo>
                  <a:pt x="343685" y="204850"/>
                </a:moveTo>
                <a:lnTo>
                  <a:pt x="313515" y="204850"/>
                </a:lnTo>
                <a:lnTo>
                  <a:pt x="336502" y="256159"/>
                </a:lnTo>
                <a:lnTo>
                  <a:pt x="361648" y="244856"/>
                </a:lnTo>
                <a:lnTo>
                  <a:pt x="343685" y="204850"/>
                </a:lnTo>
                <a:close/>
              </a:path>
              <a:path w="687704" h="379730">
                <a:moveTo>
                  <a:pt x="309070" y="127762"/>
                </a:moveTo>
                <a:lnTo>
                  <a:pt x="283670" y="139191"/>
                </a:lnTo>
                <a:lnTo>
                  <a:pt x="304625" y="186055"/>
                </a:lnTo>
                <a:lnTo>
                  <a:pt x="260429" y="205866"/>
                </a:lnTo>
                <a:lnTo>
                  <a:pt x="311243" y="205866"/>
                </a:lnTo>
                <a:lnTo>
                  <a:pt x="313515" y="204850"/>
                </a:lnTo>
                <a:lnTo>
                  <a:pt x="343685" y="204850"/>
                </a:lnTo>
                <a:lnTo>
                  <a:pt x="309070" y="127762"/>
                </a:lnTo>
                <a:close/>
              </a:path>
              <a:path w="687704" h="379730">
                <a:moveTo>
                  <a:pt x="393144" y="90043"/>
                </a:moveTo>
                <a:lnTo>
                  <a:pt x="363426" y="103505"/>
                </a:lnTo>
                <a:lnTo>
                  <a:pt x="373586" y="239522"/>
                </a:lnTo>
                <a:lnTo>
                  <a:pt x="397589" y="228853"/>
                </a:lnTo>
                <a:lnTo>
                  <a:pt x="395049" y="199644"/>
                </a:lnTo>
                <a:lnTo>
                  <a:pt x="441277" y="178815"/>
                </a:lnTo>
                <a:lnTo>
                  <a:pt x="476789" y="178815"/>
                </a:lnTo>
                <a:lnTo>
                  <a:pt x="475712" y="177673"/>
                </a:lnTo>
                <a:lnTo>
                  <a:pt x="393017" y="177673"/>
                </a:lnTo>
                <a:lnTo>
                  <a:pt x="387937" y="120014"/>
                </a:lnTo>
                <a:lnTo>
                  <a:pt x="421385" y="120014"/>
                </a:lnTo>
                <a:lnTo>
                  <a:pt x="393144" y="90043"/>
                </a:lnTo>
                <a:close/>
              </a:path>
              <a:path w="687704" h="379730">
                <a:moveTo>
                  <a:pt x="476789" y="178815"/>
                </a:moveTo>
                <a:lnTo>
                  <a:pt x="441277" y="178815"/>
                </a:lnTo>
                <a:lnTo>
                  <a:pt x="461089" y="200278"/>
                </a:lnTo>
                <a:lnTo>
                  <a:pt x="486362" y="188975"/>
                </a:lnTo>
                <a:lnTo>
                  <a:pt x="476789" y="178815"/>
                </a:lnTo>
                <a:close/>
              </a:path>
              <a:path w="687704" h="379730">
                <a:moveTo>
                  <a:pt x="421385" y="120014"/>
                </a:moveTo>
                <a:lnTo>
                  <a:pt x="387937" y="120014"/>
                </a:lnTo>
                <a:lnTo>
                  <a:pt x="426545" y="162687"/>
                </a:lnTo>
                <a:lnTo>
                  <a:pt x="393017" y="177673"/>
                </a:lnTo>
                <a:lnTo>
                  <a:pt x="475712" y="177673"/>
                </a:lnTo>
                <a:lnTo>
                  <a:pt x="421385" y="120014"/>
                </a:lnTo>
                <a:close/>
              </a:path>
              <a:path w="687704" h="379730">
                <a:moveTo>
                  <a:pt x="498681" y="137922"/>
                </a:moveTo>
                <a:lnTo>
                  <a:pt x="474043" y="148971"/>
                </a:lnTo>
                <a:lnTo>
                  <a:pt x="475948" y="153288"/>
                </a:lnTo>
                <a:lnTo>
                  <a:pt x="478361" y="157352"/>
                </a:lnTo>
                <a:lnTo>
                  <a:pt x="481028" y="161289"/>
                </a:lnTo>
                <a:lnTo>
                  <a:pt x="483695" y="165100"/>
                </a:lnTo>
                <a:lnTo>
                  <a:pt x="487124" y="168401"/>
                </a:lnTo>
                <a:lnTo>
                  <a:pt x="491315" y="171069"/>
                </a:lnTo>
                <a:lnTo>
                  <a:pt x="497157" y="174878"/>
                </a:lnTo>
                <a:lnTo>
                  <a:pt x="503380" y="176657"/>
                </a:lnTo>
                <a:lnTo>
                  <a:pt x="509984" y="176530"/>
                </a:lnTo>
                <a:lnTo>
                  <a:pt x="515191" y="176275"/>
                </a:lnTo>
                <a:lnTo>
                  <a:pt x="521287" y="174498"/>
                </a:lnTo>
                <a:lnTo>
                  <a:pt x="528272" y="171323"/>
                </a:lnTo>
                <a:lnTo>
                  <a:pt x="533733" y="168910"/>
                </a:lnTo>
                <a:lnTo>
                  <a:pt x="549829" y="154686"/>
                </a:lnTo>
                <a:lnTo>
                  <a:pt x="516842" y="154686"/>
                </a:lnTo>
                <a:lnTo>
                  <a:pt x="512524" y="154559"/>
                </a:lnTo>
                <a:lnTo>
                  <a:pt x="505158" y="149478"/>
                </a:lnTo>
                <a:lnTo>
                  <a:pt x="501729" y="144780"/>
                </a:lnTo>
                <a:lnTo>
                  <a:pt x="498681" y="137922"/>
                </a:lnTo>
                <a:close/>
              </a:path>
              <a:path w="687704" h="379730">
                <a:moveTo>
                  <a:pt x="516207" y="34925"/>
                </a:moveTo>
                <a:lnTo>
                  <a:pt x="490680" y="46355"/>
                </a:lnTo>
                <a:lnTo>
                  <a:pt x="522938" y="118110"/>
                </a:lnTo>
                <a:lnTo>
                  <a:pt x="524589" y="122047"/>
                </a:lnTo>
                <a:lnTo>
                  <a:pt x="526113" y="125602"/>
                </a:lnTo>
                <a:lnTo>
                  <a:pt x="527383" y="128905"/>
                </a:lnTo>
                <a:lnTo>
                  <a:pt x="528780" y="132207"/>
                </a:lnTo>
                <a:lnTo>
                  <a:pt x="529669" y="134874"/>
                </a:lnTo>
                <a:lnTo>
                  <a:pt x="530177" y="136906"/>
                </a:lnTo>
                <a:lnTo>
                  <a:pt x="530685" y="139826"/>
                </a:lnTo>
                <a:lnTo>
                  <a:pt x="530558" y="142366"/>
                </a:lnTo>
                <a:lnTo>
                  <a:pt x="529796" y="144399"/>
                </a:lnTo>
                <a:lnTo>
                  <a:pt x="528653" y="147955"/>
                </a:lnTo>
                <a:lnTo>
                  <a:pt x="525986" y="150622"/>
                </a:lnTo>
                <a:lnTo>
                  <a:pt x="521795" y="152526"/>
                </a:lnTo>
                <a:lnTo>
                  <a:pt x="516842" y="154686"/>
                </a:lnTo>
                <a:lnTo>
                  <a:pt x="549829" y="154686"/>
                </a:lnTo>
                <a:lnTo>
                  <a:pt x="553926" y="148589"/>
                </a:lnTo>
                <a:lnTo>
                  <a:pt x="556212" y="140588"/>
                </a:lnTo>
                <a:lnTo>
                  <a:pt x="555704" y="132461"/>
                </a:lnTo>
                <a:lnTo>
                  <a:pt x="555037" y="126865"/>
                </a:lnTo>
                <a:lnTo>
                  <a:pt x="553608" y="120745"/>
                </a:lnTo>
                <a:lnTo>
                  <a:pt x="551418" y="114101"/>
                </a:lnTo>
                <a:lnTo>
                  <a:pt x="548465" y="106934"/>
                </a:lnTo>
                <a:lnTo>
                  <a:pt x="516207" y="34925"/>
                </a:lnTo>
                <a:close/>
              </a:path>
              <a:path w="687704" h="379730">
                <a:moveTo>
                  <a:pt x="594185" y="0"/>
                </a:moveTo>
                <a:lnTo>
                  <a:pt x="564340" y="13335"/>
                </a:lnTo>
                <a:lnTo>
                  <a:pt x="574500" y="149478"/>
                </a:lnTo>
                <a:lnTo>
                  <a:pt x="598503" y="138684"/>
                </a:lnTo>
                <a:lnTo>
                  <a:pt x="595963" y="109474"/>
                </a:lnTo>
                <a:lnTo>
                  <a:pt x="642318" y="88773"/>
                </a:lnTo>
                <a:lnTo>
                  <a:pt x="677716" y="88773"/>
                </a:lnTo>
                <a:lnTo>
                  <a:pt x="676640" y="87630"/>
                </a:lnTo>
                <a:lnTo>
                  <a:pt x="593931" y="87630"/>
                </a:lnTo>
                <a:lnTo>
                  <a:pt x="588851" y="29972"/>
                </a:lnTo>
                <a:lnTo>
                  <a:pt x="622387" y="29972"/>
                </a:lnTo>
                <a:lnTo>
                  <a:pt x="594185" y="0"/>
                </a:lnTo>
                <a:close/>
              </a:path>
              <a:path w="687704" h="379730">
                <a:moveTo>
                  <a:pt x="677716" y="88773"/>
                </a:moveTo>
                <a:lnTo>
                  <a:pt x="642318" y="88773"/>
                </a:lnTo>
                <a:lnTo>
                  <a:pt x="662003" y="110236"/>
                </a:lnTo>
                <a:lnTo>
                  <a:pt x="687276" y="98933"/>
                </a:lnTo>
                <a:lnTo>
                  <a:pt x="677716" y="88773"/>
                </a:lnTo>
                <a:close/>
              </a:path>
              <a:path w="687704" h="379730">
                <a:moveTo>
                  <a:pt x="622387" y="29972"/>
                </a:moveTo>
                <a:lnTo>
                  <a:pt x="588851" y="29972"/>
                </a:lnTo>
                <a:lnTo>
                  <a:pt x="627459" y="72644"/>
                </a:lnTo>
                <a:lnTo>
                  <a:pt x="593931" y="87630"/>
                </a:lnTo>
                <a:lnTo>
                  <a:pt x="676640" y="87630"/>
                </a:lnTo>
                <a:lnTo>
                  <a:pt x="622387" y="29972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" name="object 2"/>
          <p:cNvSpPr txBox="1"/>
          <p:nvPr/>
        </p:nvSpPr>
        <p:spPr>
          <a:xfrm>
            <a:off x="285241" y="44704"/>
            <a:ext cx="9420098" cy="846386"/>
          </a:xfrm>
          <a:prstGeom prst="rect">
            <a:avLst/>
          </a:prstGeom>
          <a:effectLst/>
        </p:spPr>
        <p:txBody>
          <a:bodyPr vert="horz" wrap="square" lIns="0" tIns="12700" rIns="0" bIns="0" rtlCol="0" anchor="t" anchorCtr="0">
            <a:sp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anose="02040502050405020303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l">
              <a:lnSpc>
                <a:spcPts val="4225"/>
              </a:lnSpc>
              <a:spcBef>
                <a:spcPts val="100"/>
              </a:spcBef>
              <a:buFont typeface="Georgia" panose="02040502050405020303" pitchFamily="18" charset="0"/>
              <a:buNone/>
            </a:pPr>
            <a:r>
              <a:rPr lang="sv-SE" spc="-300" dirty="0" smtClean="0"/>
              <a:t>Pengumpulan Data ABT</a:t>
            </a:r>
            <a:endParaRPr lang="sv-SE" spc="-300" dirty="0" smtClean="0"/>
          </a:p>
          <a:p>
            <a:pPr marL="22860" indent="0" algn="l">
              <a:lnSpc>
                <a:spcPts val="2305"/>
              </a:lnSpc>
              <a:buFont typeface="Georgia" panose="02040502050405020303" pitchFamily="18" charset="0"/>
              <a:buNone/>
            </a:pPr>
            <a:r>
              <a:rPr lang="sv-SE" sz="2000" spc="-15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 Black" panose="020B0A04020102020204" pitchFamily="34" charset="0"/>
              </a:rPr>
              <a:t>Templat kolum Asal – </a:t>
            </a:r>
            <a:r>
              <a:rPr lang="sv-SE" sz="2000" spc="-15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Langkah-Langkah Mengisi Data Ke Dalam Templat</a:t>
            </a:r>
            <a:endParaRPr lang="sv-SE" sz="2000" spc="-150" dirty="0">
              <a:solidFill>
                <a:schemeClr val="accent1"/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967094" y="2944258"/>
            <a:ext cx="6927215" cy="642620"/>
          </a:xfrm>
          <a:custGeom>
            <a:avLst/>
            <a:gdLst/>
            <a:ahLst/>
            <a:cxnLst/>
            <a:rect l="l" t="t" r="r" b="b"/>
            <a:pathLst>
              <a:path w="6927215" h="642620">
                <a:moveTo>
                  <a:pt x="0" y="642009"/>
                </a:moveTo>
                <a:lnTo>
                  <a:pt x="6926824" y="642009"/>
                </a:lnTo>
                <a:lnTo>
                  <a:pt x="6926824" y="0"/>
                </a:lnTo>
                <a:lnTo>
                  <a:pt x="0" y="0"/>
                </a:lnTo>
                <a:lnTo>
                  <a:pt x="0" y="642009"/>
                </a:lnTo>
                <a:close/>
              </a:path>
            </a:pathLst>
          </a:custGeom>
          <a:solidFill>
            <a:srgbClr val="99CC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967094" y="3573568"/>
            <a:ext cx="3646170" cy="31940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35560">
              <a:lnSpc>
                <a:spcPct val="100000"/>
              </a:lnSpc>
              <a:spcBef>
                <a:spcPts val="125"/>
              </a:spcBef>
            </a:pPr>
            <a:r>
              <a:rPr sz="1900" b="1" spc="-350" dirty="0">
                <a:latin typeface="Lucida Sans" panose="020B0602030504020204"/>
                <a:cs typeface="Lucida Sans" panose="020B0602030504020204"/>
              </a:rPr>
              <a:t>ABT </a:t>
            </a:r>
            <a:r>
              <a:rPr sz="1900" b="1" spc="-325" dirty="0">
                <a:latin typeface="Lucida Sans" panose="020B0602030504020204"/>
                <a:cs typeface="Lucida Sans" panose="020B0602030504020204"/>
              </a:rPr>
              <a:t>dari </a:t>
            </a:r>
            <a:r>
              <a:rPr sz="1900" b="1" spc="-355" dirty="0">
                <a:latin typeface="Lucida Sans" panose="020B0602030504020204"/>
                <a:cs typeface="Lucida Sans" panose="020B0602030504020204"/>
              </a:rPr>
              <a:t>Transaksi </a:t>
            </a:r>
            <a:r>
              <a:rPr sz="1900" b="1" spc="-365" dirty="0">
                <a:latin typeface="Lucida Sans" panose="020B0602030504020204"/>
                <a:cs typeface="Lucida Sans" panose="020B0602030504020204"/>
              </a:rPr>
              <a:t>Bukan</a:t>
            </a:r>
            <a:r>
              <a:rPr sz="1900" b="1" spc="-495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900" b="1" spc="-350" dirty="0">
                <a:latin typeface="Lucida Sans" panose="020B0602030504020204"/>
                <a:cs typeface="Lucida Sans" panose="020B0602030504020204"/>
              </a:rPr>
              <a:t>pertukaran</a:t>
            </a:r>
            <a:endParaRPr sz="1900">
              <a:latin typeface="Lucida Sans" panose="020B0602030504020204"/>
              <a:cs typeface="Lucida Sans" panose="020B0602030504020204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967094" y="3900098"/>
            <a:ext cx="3646170" cy="31940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35560">
              <a:lnSpc>
                <a:spcPct val="100000"/>
              </a:lnSpc>
              <a:spcBef>
                <a:spcPts val="125"/>
              </a:spcBef>
            </a:pPr>
            <a:r>
              <a:rPr sz="1900" spc="-335" dirty="0">
                <a:latin typeface="Arial" panose="020B0604020202020204"/>
                <a:cs typeface="Arial" panose="020B0604020202020204"/>
              </a:rPr>
              <a:t>ABT </a:t>
            </a:r>
            <a:r>
              <a:rPr sz="1900" spc="-215" dirty="0">
                <a:latin typeface="Arial" panose="020B0604020202020204"/>
                <a:cs typeface="Arial" panose="020B0604020202020204"/>
              </a:rPr>
              <a:t>Hasil</a:t>
            </a:r>
            <a:r>
              <a:rPr sz="1900" spc="-235" dirty="0">
                <a:latin typeface="Arial" panose="020B0604020202020204"/>
                <a:cs typeface="Arial" panose="020B0604020202020204"/>
              </a:rPr>
              <a:t> </a:t>
            </a:r>
            <a:r>
              <a:rPr sz="1900" spc="-265" dirty="0">
                <a:latin typeface="Arial" panose="020B0604020202020204"/>
                <a:cs typeface="Arial" panose="020B0604020202020204"/>
              </a:rPr>
              <a:t>Cukai</a:t>
            </a:r>
            <a:endParaRPr sz="19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967094" y="4243096"/>
            <a:ext cx="3646170" cy="31940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35560">
              <a:lnSpc>
                <a:spcPct val="100000"/>
              </a:lnSpc>
              <a:spcBef>
                <a:spcPts val="125"/>
              </a:spcBef>
            </a:pPr>
            <a:r>
              <a:rPr sz="1900" spc="-335" dirty="0">
                <a:latin typeface="Arial" panose="020B0604020202020204"/>
                <a:cs typeface="Arial" panose="020B0604020202020204"/>
              </a:rPr>
              <a:t>ABT </a:t>
            </a:r>
            <a:r>
              <a:rPr sz="1900" spc="-215" dirty="0">
                <a:latin typeface="Arial" panose="020B0604020202020204"/>
                <a:cs typeface="Arial" panose="020B0604020202020204"/>
              </a:rPr>
              <a:t>Hasil</a:t>
            </a:r>
            <a:r>
              <a:rPr sz="1900" spc="-235" dirty="0">
                <a:latin typeface="Arial" panose="020B0604020202020204"/>
                <a:cs typeface="Arial" panose="020B0604020202020204"/>
              </a:rPr>
              <a:t> </a:t>
            </a:r>
            <a:r>
              <a:rPr sz="1900" spc="-315" dirty="0">
                <a:latin typeface="Arial" panose="020B0604020202020204"/>
                <a:cs typeface="Arial" panose="020B0604020202020204"/>
              </a:rPr>
              <a:t>B</a:t>
            </a:r>
            <a:endParaRPr sz="19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967094" y="4634737"/>
            <a:ext cx="3646170" cy="31940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35560">
              <a:lnSpc>
                <a:spcPct val="100000"/>
              </a:lnSpc>
              <a:spcBef>
                <a:spcPts val="125"/>
              </a:spcBef>
            </a:pPr>
            <a:r>
              <a:rPr sz="1900" b="1" spc="-350" dirty="0">
                <a:latin typeface="Lucida Sans" panose="020B0602030504020204"/>
                <a:cs typeface="Lucida Sans" panose="020B0602030504020204"/>
              </a:rPr>
              <a:t>ABT </a:t>
            </a:r>
            <a:r>
              <a:rPr sz="1900" b="1" spc="-325" dirty="0">
                <a:latin typeface="Lucida Sans" panose="020B0602030504020204"/>
                <a:cs typeface="Lucida Sans" panose="020B0602030504020204"/>
              </a:rPr>
              <a:t>dari</a:t>
            </a:r>
            <a:r>
              <a:rPr sz="1900" b="1" spc="-409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900" b="1" spc="-385" dirty="0">
                <a:latin typeface="Lucida Sans" panose="020B0602030504020204"/>
                <a:cs typeface="Lucida Sans" panose="020B0602030504020204"/>
              </a:rPr>
              <a:t>Tr</a:t>
            </a:r>
            <a:endParaRPr sz="1900">
              <a:latin typeface="Lucida Sans" panose="020B0602030504020204"/>
              <a:cs typeface="Lucida Sans" panose="020B0602030504020204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967094" y="4961375"/>
            <a:ext cx="3646170" cy="31940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35560">
              <a:lnSpc>
                <a:spcPct val="100000"/>
              </a:lnSpc>
              <a:spcBef>
                <a:spcPts val="125"/>
              </a:spcBef>
            </a:pPr>
            <a:r>
              <a:rPr sz="1900" spc="-335" dirty="0">
                <a:latin typeface="Arial" panose="020B0604020202020204"/>
                <a:cs typeface="Arial" panose="020B0604020202020204"/>
              </a:rPr>
              <a:t>ABT </a:t>
            </a:r>
            <a:r>
              <a:rPr sz="1900" spc="-215" dirty="0">
                <a:latin typeface="Arial" panose="020B0604020202020204"/>
                <a:cs typeface="Arial" panose="020B0604020202020204"/>
              </a:rPr>
              <a:t>Hasil</a:t>
            </a:r>
            <a:r>
              <a:rPr sz="1900" spc="-235" dirty="0">
                <a:latin typeface="Arial" panose="020B0604020202020204"/>
                <a:cs typeface="Arial" panose="020B0604020202020204"/>
              </a:rPr>
              <a:t> </a:t>
            </a:r>
            <a:r>
              <a:rPr sz="1900" spc="-315" dirty="0">
                <a:latin typeface="Arial" panose="020B0604020202020204"/>
                <a:cs typeface="Arial" panose="020B0604020202020204"/>
              </a:rPr>
              <a:t>B</a:t>
            </a:r>
            <a:endParaRPr sz="19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955318" y="4266324"/>
            <a:ext cx="1918970" cy="16827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225"/>
              </a:lnSpc>
            </a:pPr>
            <a:r>
              <a:rPr sz="1900" spc="-265" dirty="0">
                <a:latin typeface="Arial" panose="020B0604020202020204"/>
                <a:cs typeface="Arial" panose="020B0604020202020204"/>
              </a:rPr>
              <a:t>ukan</a:t>
            </a:r>
            <a:r>
              <a:rPr sz="1900" spc="-190" dirty="0">
                <a:latin typeface="Arial" panose="020B0604020202020204"/>
                <a:cs typeface="Arial" panose="020B0604020202020204"/>
              </a:rPr>
              <a:t> </a:t>
            </a:r>
            <a:r>
              <a:rPr sz="1900" spc="-265" dirty="0">
                <a:latin typeface="Arial" panose="020B0604020202020204"/>
                <a:cs typeface="Arial" panose="020B0604020202020204"/>
              </a:rPr>
              <a:t>Cukai</a:t>
            </a:r>
            <a:endParaRPr sz="1900">
              <a:latin typeface="Arial" panose="020B0604020202020204"/>
              <a:cs typeface="Arial" panose="020B0604020202020204"/>
            </a:endParaRPr>
          </a:p>
          <a:p>
            <a:pPr marL="11430">
              <a:lnSpc>
                <a:spcPct val="100000"/>
              </a:lnSpc>
              <a:spcBef>
                <a:spcPts val="800"/>
              </a:spcBef>
            </a:pPr>
            <a:r>
              <a:rPr sz="1900" b="1" spc="-350" dirty="0">
                <a:latin typeface="Lucida Sans" panose="020B0602030504020204"/>
                <a:cs typeface="Lucida Sans" panose="020B0602030504020204"/>
              </a:rPr>
              <a:t>ansaksi</a:t>
            </a:r>
            <a:r>
              <a:rPr sz="1900" b="1" spc="-260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900" b="1" spc="-350" dirty="0">
                <a:latin typeface="Lucida Sans" panose="020B0602030504020204"/>
                <a:cs typeface="Lucida Sans" panose="020B0602030504020204"/>
              </a:rPr>
              <a:t>pertukaran</a:t>
            </a:r>
            <a:endParaRPr sz="1900">
              <a:latin typeface="Lucida Sans" panose="020B0602030504020204"/>
              <a:cs typeface="Lucida Sans" panose="020B0602030504020204"/>
            </a:endParaRPr>
          </a:p>
          <a:p>
            <a:pPr>
              <a:lnSpc>
                <a:spcPct val="100000"/>
              </a:lnSpc>
              <a:spcBef>
                <a:spcPts val="295"/>
              </a:spcBef>
            </a:pPr>
            <a:r>
              <a:rPr sz="1900" spc="-265" dirty="0">
                <a:latin typeface="Arial" panose="020B0604020202020204"/>
                <a:cs typeface="Arial" panose="020B0604020202020204"/>
              </a:rPr>
              <a:t>ukan</a:t>
            </a:r>
            <a:r>
              <a:rPr sz="1900" spc="-190" dirty="0">
                <a:latin typeface="Arial" panose="020B0604020202020204"/>
                <a:cs typeface="Arial" panose="020B0604020202020204"/>
              </a:rPr>
              <a:t> </a:t>
            </a:r>
            <a:r>
              <a:rPr sz="1900" spc="-265" dirty="0">
                <a:latin typeface="Arial" panose="020B0604020202020204"/>
                <a:cs typeface="Arial" panose="020B0604020202020204"/>
              </a:rPr>
              <a:t>Cukai</a:t>
            </a:r>
            <a:endParaRPr sz="1900">
              <a:latin typeface="Arial" panose="020B0604020202020204"/>
              <a:cs typeface="Arial" panose="020B0604020202020204"/>
            </a:endParaRPr>
          </a:p>
          <a:p>
            <a:pPr marL="36195" indent="-12065">
              <a:lnSpc>
                <a:spcPts val="2700"/>
              </a:lnSpc>
              <a:spcBef>
                <a:spcPts val="25"/>
              </a:spcBef>
            </a:pPr>
            <a:r>
              <a:rPr sz="1900" spc="-265" dirty="0">
                <a:latin typeface="Arial" panose="020B0604020202020204"/>
                <a:cs typeface="Arial" panose="020B0604020202020204"/>
              </a:rPr>
              <a:t>yaan </a:t>
            </a:r>
            <a:r>
              <a:rPr sz="1900" spc="-275" dirty="0">
                <a:latin typeface="Arial" panose="020B0604020202020204"/>
                <a:cs typeface="Arial" panose="020B0604020202020204"/>
              </a:rPr>
              <a:t>(Pinjaman </a:t>
            </a:r>
            <a:r>
              <a:rPr sz="1900" spc="-310" dirty="0">
                <a:latin typeface="Arial" panose="020B0604020202020204"/>
                <a:cs typeface="Arial" panose="020B0604020202020204"/>
              </a:rPr>
              <a:t>Kepada)  </a:t>
            </a:r>
            <a:r>
              <a:rPr sz="1900" spc="-265" dirty="0">
                <a:latin typeface="Arial" panose="020B0604020202020204"/>
                <a:cs typeface="Arial" panose="020B0604020202020204"/>
              </a:rPr>
              <a:t>n</a:t>
            </a:r>
            <a:endParaRPr sz="19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967094" y="5238395"/>
            <a:ext cx="3646170" cy="1038225"/>
          </a:xfrm>
          <a:prstGeom prst="rect">
            <a:avLst/>
          </a:prstGeom>
        </p:spPr>
        <p:txBody>
          <a:bodyPr vert="horz" wrap="square" lIns="0" tIns="19685" rIns="0" bIns="0" rtlCol="0">
            <a:spAutoFit/>
          </a:bodyPr>
          <a:lstStyle/>
          <a:p>
            <a:pPr marL="35560" marR="2585085" algn="just">
              <a:lnSpc>
                <a:spcPct val="116000"/>
              </a:lnSpc>
              <a:spcBef>
                <a:spcPts val="155"/>
              </a:spcBef>
            </a:pPr>
            <a:r>
              <a:rPr sz="1900" spc="-335" dirty="0">
                <a:latin typeface="Arial" panose="020B0604020202020204"/>
                <a:cs typeface="Arial" panose="020B0604020202020204"/>
              </a:rPr>
              <a:t>ABT </a:t>
            </a:r>
            <a:r>
              <a:rPr sz="1900" spc="-310" dirty="0">
                <a:latin typeface="Arial" panose="020B0604020202020204"/>
                <a:cs typeface="Arial" panose="020B0604020202020204"/>
              </a:rPr>
              <a:t>Pembia  </a:t>
            </a:r>
            <a:r>
              <a:rPr sz="1900" spc="-335" dirty="0">
                <a:latin typeface="Arial" panose="020B0604020202020204"/>
                <a:cs typeface="Arial" panose="020B0604020202020204"/>
              </a:rPr>
              <a:t>ABT </a:t>
            </a:r>
            <a:r>
              <a:rPr sz="1900" spc="-254" dirty="0">
                <a:latin typeface="Arial" panose="020B0604020202020204"/>
                <a:cs typeface="Arial" panose="020B0604020202020204"/>
              </a:rPr>
              <a:t>Lain-Lai  </a:t>
            </a:r>
            <a:r>
              <a:rPr sz="1900" spc="-335" dirty="0">
                <a:latin typeface="Arial" panose="020B0604020202020204"/>
                <a:cs typeface="Arial" panose="020B0604020202020204"/>
              </a:rPr>
              <a:t>ABT</a:t>
            </a:r>
            <a:r>
              <a:rPr sz="1900" spc="-265" dirty="0">
                <a:latin typeface="Arial" panose="020B0604020202020204"/>
                <a:cs typeface="Arial" panose="020B0604020202020204"/>
              </a:rPr>
              <a:t> </a:t>
            </a:r>
            <a:r>
              <a:rPr sz="1900" spc="-275" dirty="0">
                <a:latin typeface="Arial" panose="020B0604020202020204"/>
                <a:cs typeface="Arial" panose="020B0604020202020204"/>
              </a:rPr>
              <a:t>Pajakan</a:t>
            </a:r>
            <a:endParaRPr sz="19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967094" y="3067631"/>
            <a:ext cx="3646170" cy="31940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R="3175" algn="ctr">
              <a:lnSpc>
                <a:spcPct val="100000"/>
              </a:lnSpc>
              <a:spcBef>
                <a:spcPts val="125"/>
              </a:spcBef>
            </a:pPr>
            <a:r>
              <a:rPr sz="1900" b="1" spc="-280" dirty="0">
                <a:latin typeface="Lucida Sans" panose="020B0602030504020204"/>
                <a:cs typeface="Lucida Sans" panose="020B0602030504020204"/>
              </a:rPr>
              <a:t>Jenis</a:t>
            </a:r>
            <a:r>
              <a:rPr sz="1900" b="1" spc="-190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900" b="1" spc="-350" dirty="0">
                <a:latin typeface="Lucida Sans" panose="020B0602030504020204"/>
                <a:cs typeface="Lucida Sans" panose="020B0602030504020204"/>
              </a:rPr>
              <a:t>ABT</a:t>
            </a:r>
            <a:endParaRPr sz="1900">
              <a:latin typeface="Lucida Sans" panose="020B0602030504020204"/>
              <a:cs typeface="Lucida Sans" panose="020B0602030504020204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625058" y="2944258"/>
            <a:ext cx="1497330" cy="626110"/>
          </a:xfrm>
          <a:prstGeom prst="rect">
            <a:avLst/>
          </a:prstGeom>
          <a:solidFill>
            <a:srgbClr val="99CCFF"/>
          </a:solidFill>
        </p:spPr>
        <p:txBody>
          <a:bodyPr vert="horz" wrap="square" lIns="0" tIns="0" rIns="0" bIns="0" rtlCol="0">
            <a:spAutoFit/>
          </a:bodyPr>
          <a:lstStyle/>
          <a:p>
            <a:pPr marL="180975">
              <a:lnSpc>
                <a:spcPts val="2225"/>
              </a:lnSpc>
            </a:pPr>
            <a:r>
              <a:rPr sz="1900" b="1" spc="-325" dirty="0">
                <a:latin typeface="Lucida Sans" panose="020B0602030504020204"/>
                <a:cs typeface="Lucida Sans" panose="020B0602030504020204"/>
              </a:rPr>
              <a:t>Kategori</a:t>
            </a:r>
            <a:r>
              <a:rPr sz="1900" b="1" spc="-270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900" b="1" spc="-350" dirty="0">
                <a:latin typeface="Lucida Sans" panose="020B0602030504020204"/>
                <a:cs typeface="Lucida Sans" panose="020B0602030504020204"/>
              </a:rPr>
              <a:t>ABT</a:t>
            </a:r>
            <a:endParaRPr sz="1900" dirty="0">
              <a:latin typeface="Lucida Sans" panose="020B0602030504020204"/>
              <a:cs typeface="Lucida Sans" panose="020B0602030504020204"/>
            </a:endParaRPr>
          </a:p>
          <a:p>
            <a:pPr marL="144145">
              <a:lnSpc>
                <a:spcPct val="100000"/>
              </a:lnSpc>
              <a:spcBef>
                <a:spcPts val="290"/>
              </a:spcBef>
            </a:pPr>
            <a:r>
              <a:rPr sz="1900" b="1" spc="-365" dirty="0">
                <a:latin typeface="Lucida Sans" panose="020B0602030504020204"/>
                <a:cs typeface="Lucida Sans" panose="020B0602030504020204"/>
              </a:rPr>
              <a:t>(Tindakan</a:t>
            </a:r>
            <a:r>
              <a:rPr sz="1900" b="1" spc="-265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900" b="1" spc="-260" dirty="0">
                <a:latin typeface="Lucida Sans" panose="020B0602030504020204"/>
                <a:cs typeface="Lucida Sans" panose="020B0602030504020204"/>
              </a:rPr>
              <a:t>BN)</a:t>
            </a:r>
            <a:endParaRPr sz="1900" dirty="0">
              <a:latin typeface="Lucida Sans" panose="020B0602030504020204"/>
              <a:cs typeface="Lucida Sans" panose="020B0602030504020204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8134035" y="2944258"/>
            <a:ext cx="1738630" cy="626110"/>
          </a:xfrm>
          <a:prstGeom prst="rect">
            <a:avLst/>
          </a:prstGeom>
          <a:solidFill>
            <a:srgbClr val="99CCFF"/>
          </a:solidFill>
        </p:spPr>
        <p:txBody>
          <a:bodyPr vert="horz" wrap="square" lIns="0" tIns="139700" rIns="0" bIns="0" rtlCol="0">
            <a:spAutoFit/>
          </a:bodyPr>
          <a:lstStyle/>
          <a:p>
            <a:pPr marL="518795">
              <a:lnSpc>
                <a:spcPct val="100000"/>
              </a:lnSpc>
              <a:spcBef>
                <a:spcPts val="1100"/>
              </a:spcBef>
            </a:pPr>
            <a:r>
              <a:rPr sz="1900" b="1" spc="-385" dirty="0">
                <a:latin typeface="Lucida Sans" panose="020B0602030504020204"/>
                <a:cs typeface="Lucida Sans" panose="020B0602030504020204"/>
              </a:rPr>
              <a:t>Kod</a:t>
            </a:r>
            <a:r>
              <a:rPr sz="1900" b="1" spc="-260" dirty="0">
                <a:latin typeface="Lucida Sans" panose="020B0602030504020204"/>
                <a:cs typeface="Lucida Sans" panose="020B0602030504020204"/>
              </a:rPr>
              <a:t> PTJ</a:t>
            </a:r>
            <a:endParaRPr sz="1900">
              <a:latin typeface="Lucida Sans" panose="020B0602030504020204"/>
              <a:cs typeface="Lucida Sans" panose="020B0602030504020204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2955035" y="2944258"/>
            <a:ext cx="12065" cy="3383915"/>
          </a:xfrm>
          <a:custGeom>
            <a:avLst/>
            <a:gdLst/>
            <a:ahLst/>
            <a:cxnLst/>
            <a:rect l="l" t="t" r="r" b="b"/>
            <a:pathLst>
              <a:path w="12064" h="3383915">
                <a:moveTo>
                  <a:pt x="0" y="3383389"/>
                </a:moveTo>
                <a:lnTo>
                  <a:pt x="12059" y="3383389"/>
                </a:lnTo>
                <a:lnTo>
                  <a:pt x="12059" y="0"/>
                </a:lnTo>
                <a:lnTo>
                  <a:pt x="0" y="0"/>
                </a:lnTo>
                <a:lnTo>
                  <a:pt x="0" y="338338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2955035" y="2944258"/>
            <a:ext cx="12065" cy="3383915"/>
          </a:xfrm>
          <a:custGeom>
            <a:avLst/>
            <a:gdLst/>
            <a:ahLst/>
            <a:cxnLst/>
            <a:rect l="l" t="t" r="r" b="b"/>
            <a:pathLst>
              <a:path w="12064" h="3383915">
                <a:moveTo>
                  <a:pt x="0" y="3383389"/>
                </a:moveTo>
                <a:lnTo>
                  <a:pt x="12059" y="3383389"/>
                </a:lnTo>
                <a:lnTo>
                  <a:pt x="12059" y="0"/>
                </a:lnTo>
                <a:lnTo>
                  <a:pt x="0" y="0"/>
                </a:lnTo>
                <a:lnTo>
                  <a:pt x="0" y="338338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6612998" y="2944258"/>
            <a:ext cx="12065" cy="3383915"/>
          </a:xfrm>
          <a:custGeom>
            <a:avLst/>
            <a:gdLst/>
            <a:ahLst/>
            <a:cxnLst/>
            <a:rect l="l" t="t" r="r" b="b"/>
            <a:pathLst>
              <a:path w="12065" h="3383915">
                <a:moveTo>
                  <a:pt x="0" y="3383389"/>
                </a:moveTo>
                <a:lnTo>
                  <a:pt x="12059" y="3383389"/>
                </a:lnTo>
                <a:lnTo>
                  <a:pt x="12059" y="0"/>
                </a:lnTo>
                <a:lnTo>
                  <a:pt x="0" y="0"/>
                </a:lnTo>
                <a:lnTo>
                  <a:pt x="0" y="338338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6612918" y="2944258"/>
            <a:ext cx="12065" cy="3383915"/>
          </a:xfrm>
          <a:custGeom>
            <a:avLst/>
            <a:gdLst/>
            <a:ahLst/>
            <a:cxnLst/>
            <a:rect l="l" t="t" r="r" b="b"/>
            <a:pathLst>
              <a:path w="12065" h="3383915">
                <a:moveTo>
                  <a:pt x="0" y="3383389"/>
                </a:moveTo>
                <a:lnTo>
                  <a:pt x="12059" y="3383389"/>
                </a:lnTo>
                <a:lnTo>
                  <a:pt x="12059" y="0"/>
                </a:lnTo>
                <a:lnTo>
                  <a:pt x="0" y="0"/>
                </a:lnTo>
                <a:lnTo>
                  <a:pt x="0" y="338338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8121976" y="2944258"/>
            <a:ext cx="12065" cy="3383915"/>
          </a:xfrm>
          <a:custGeom>
            <a:avLst/>
            <a:gdLst/>
            <a:ahLst/>
            <a:cxnLst/>
            <a:rect l="l" t="t" r="r" b="b"/>
            <a:pathLst>
              <a:path w="12065" h="3383915">
                <a:moveTo>
                  <a:pt x="0" y="3383389"/>
                </a:moveTo>
                <a:lnTo>
                  <a:pt x="12059" y="3383389"/>
                </a:lnTo>
                <a:lnTo>
                  <a:pt x="12059" y="0"/>
                </a:lnTo>
                <a:lnTo>
                  <a:pt x="0" y="0"/>
                </a:lnTo>
                <a:lnTo>
                  <a:pt x="0" y="338338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8121895" y="2944258"/>
            <a:ext cx="12065" cy="3383915"/>
          </a:xfrm>
          <a:custGeom>
            <a:avLst/>
            <a:gdLst/>
            <a:ahLst/>
            <a:cxnLst/>
            <a:rect l="l" t="t" r="r" b="b"/>
            <a:pathLst>
              <a:path w="12065" h="3383915">
                <a:moveTo>
                  <a:pt x="0" y="3383389"/>
                </a:moveTo>
                <a:lnTo>
                  <a:pt x="12059" y="3383389"/>
                </a:lnTo>
                <a:lnTo>
                  <a:pt x="12059" y="0"/>
                </a:lnTo>
                <a:lnTo>
                  <a:pt x="0" y="0"/>
                </a:lnTo>
                <a:lnTo>
                  <a:pt x="0" y="338338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9872453" y="2944258"/>
            <a:ext cx="12065" cy="3383915"/>
          </a:xfrm>
          <a:custGeom>
            <a:avLst/>
            <a:gdLst/>
            <a:ahLst/>
            <a:cxnLst/>
            <a:rect l="l" t="t" r="r" b="b"/>
            <a:pathLst>
              <a:path w="12065" h="3383915">
                <a:moveTo>
                  <a:pt x="0" y="3383389"/>
                </a:moveTo>
                <a:lnTo>
                  <a:pt x="12059" y="3383389"/>
                </a:lnTo>
                <a:lnTo>
                  <a:pt x="12059" y="0"/>
                </a:lnTo>
                <a:lnTo>
                  <a:pt x="0" y="0"/>
                </a:lnTo>
                <a:lnTo>
                  <a:pt x="0" y="338338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9872534" y="2944258"/>
            <a:ext cx="12065" cy="3383915"/>
          </a:xfrm>
          <a:custGeom>
            <a:avLst/>
            <a:gdLst/>
            <a:ahLst/>
            <a:cxnLst/>
            <a:rect l="l" t="t" r="r" b="b"/>
            <a:pathLst>
              <a:path w="12065" h="3383915">
                <a:moveTo>
                  <a:pt x="0" y="3383389"/>
                </a:moveTo>
                <a:lnTo>
                  <a:pt x="12059" y="3383389"/>
                </a:lnTo>
                <a:lnTo>
                  <a:pt x="12059" y="0"/>
                </a:lnTo>
                <a:lnTo>
                  <a:pt x="0" y="0"/>
                </a:lnTo>
                <a:lnTo>
                  <a:pt x="0" y="338338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2961065" y="3569909"/>
            <a:ext cx="6932930" cy="16510"/>
          </a:xfrm>
          <a:custGeom>
            <a:avLst/>
            <a:gdLst/>
            <a:ahLst/>
            <a:cxnLst/>
            <a:rect l="l" t="t" r="r" b="b"/>
            <a:pathLst>
              <a:path w="6932930" h="16510">
                <a:moveTo>
                  <a:pt x="0" y="16250"/>
                </a:moveTo>
                <a:lnTo>
                  <a:pt x="6932854" y="16250"/>
                </a:lnTo>
                <a:lnTo>
                  <a:pt x="6932854" y="0"/>
                </a:lnTo>
                <a:lnTo>
                  <a:pt x="0" y="0"/>
                </a:lnTo>
                <a:lnTo>
                  <a:pt x="0" y="1625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2955035" y="3570017"/>
            <a:ext cx="6939280" cy="16510"/>
          </a:xfrm>
          <a:custGeom>
            <a:avLst/>
            <a:gdLst/>
            <a:ahLst/>
            <a:cxnLst/>
            <a:rect l="l" t="t" r="r" b="b"/>
            <a:pathLst>
              <a:path w="6939280" h="16510">
                <a:moveTo>
                  <a:pt x="0" y="16250"/>
                </a:moveTo>
                <a:lnTo>
                  <a:pt x="6938883" y="16250"/>
                </a:lnTo>
                <a:lnTo>
                  <a:pt x="6938883" y="0"/>
                </a:lnTo>
                <a:lnTo>
                  <a:pt x="0" y="0"/>
                </a:lnTo>
                <a:lnTo>
                  <a:pt x="0" y="1625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2961065" y="3896655"/>
            <a:ext cx="6932930" cy="16510"/>
          </a:xfrm>
          <a:custGeom>
            <a:avLst/>
            <a:gdLst/>
            <a:ahLst/>
            <a:cxnLst/>
            <a:rect l="l" t="t" r="r" b="b"/>
            <a:pathLst>
              <a:path w="6932930" h="16510">
                <a:moveTo>
                  <a:pt x="0" y="16250"/>
                </a:moveTo>
                <a:lnTo>
                  <a:pt x="6932854" y="16250"/>
                </a:lnTo>
                <a:lnTo>
                  <a:pt x="6932854" y="0"/>
                </a:lnTo>
                <a:lnTo>
                  <a:pt x="0" y="0"/>
                </a:lnTo>
                <a:lnTo>
                  <a:pt x="0" y="1625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2955036" y="3896547"/>
            <a:ext cx="6939280" cy="16510"/>
          </a:xfrm>
          <a:custGeom>
            <a:avLst/>
            <a:gdLst/>
            <a:ahLst/>
            <a:cxnLst/>
            <a:rect l="l" t="t" r="r" b="b"/>
            <a:pathLst>
              <a:path w="6939280" h="16510">
                <a:moveTo>
                  <a:pt x="0" y="16250"/>
                </a:moveTo>
                <a:lnTo>
                  <a:pt x="6938883" y="16250"/>
                </a:lnTo>
                <a:lnTo>
                  <a:pt x="6938883" y="0"/>
                </a:lnTo>
                <a:lnTo>
                  <a:pt x="0" y="0"/>
                </a:lnTo>
                <a:lnTo>
                  <a:pt x="0" y="1625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2961065" y="4239545"/>
            <a:ext cx="6932930" cy="16510"/>
          </a:xfrm>
          <a:custGeom>
            <a:avLst/>
            <a:gdLst/>
            <a:ahLst/>
            <a:cxnLst/>
            <a:rect l="l" t="t" r="r" b="b"/>
            <a:pathLst>
              <a:path w="6932930" h="16510">
                <a:moveTo>
                  <a:pt x="0" y="16250"/>
                </a:moveTo>
                <a:lnTo>
                  <a:pt x="6932854" y="16250"/>
                </a:lnTo>
                <a:lnTo>
                  <a:pt x="6932854" y="0"/>
                </a:lnTo>
                <a:lnTo>
                  <a:pt x="0" y="0"/>
                </a:lnTo>
                <a:lnTo>
                  <a:pt x="0" y="1625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2955036" y="4239545"/>
            <a:ext cx="6939280" cy="16510"/>
          </a:xfrm>
          <a:custGeom>
            <a:avLst/>
            <a:gdLst/>
            <a:ahLst/>
            <a:cxnLst/>
            <a:rect l="l" t="t" r="r" b="b"/>
            <a:pathLst>
              <a:path w="6939280" h="16510">
                <a:moveTo>
                  <a:pt x="0" y="16250"/>
                </a:moveTo>
                <a:lnTo>
                  <a:pt x="6938883" y="16250"/>
                </a:lnTo>
                <a:lnTo>
                  <a:pt x="6938883" y="0"/>
                </a:lnTo>
                <a:lnTo>
                  <a:pt x="0" y="0"/>
                </a:lnTo>
                <a:lnTo>
                  <a:pt x="0" y="1625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2961065" y="4631186"/>
            <a:ext cx="6932930" cy="16510"/>
          </a:xfrm>
          <a:custGeom>
            <a:avLst/>
            <a:gdLst/>
            <a:ahLst/>
            <a:cxnLst/>
            <a:rect l="l" t="t" r="r" b="b"/>
            <a:pathLst>
              <a:path w="6932930" h="16510">
                <a:moveTo>
                  <a:pt x="0" y="16250"/>
                </a:moveTo>
                <a:lnTo>
                  <a:pt x="6932854" y="16250"/>
                </a:lnTo>
                <a:lnTo>
                  <a:pt x="6932854" y="0"/>
                </a:lnTo>
                <a:lnTo>
                  <a:pt x="0" y="0"/>
                </a:lnTo>
                <a:lnTo>
                  <a:pt x="0" y="1625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2955036" y="4631186"/>
            <a:ext cx="6939280" cy="16510"/>
          </a:xfrm>
          <a:custGeom>
            <a:avLst/>
            <a:gdLst/>
            <a:ahLst/>
            <a:cxnLst/>
            <a:rect l="l" t="t" r="r" b="b"/>
            <a:pathLst>
              <a:path w="6939280" h="16510">
                <a:moveTo>
                  <a:pt x="0" y="16250"/>
                </a:moveTo>
                <a:lnTo>
                  <a:pt x="6938883" y="16250"/>
                </a:lnTo>
                <a:lnTo>
                  <a:pt x="6938883" y="0"/>
                </a:lnTo>
                <a:lnTo>
                  <a:pt x="0" y="0"/>
                </a:lnTo>
                <a:lnTo>
                  <a:pt x="0" y="1625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2961065" y="4957283"/>
            <a:ext cx="6932930" cy="16510"/>
          </a:xfrm>
          <a:custGeom>
            <a:avLst/>
            <a:gdLst/>
            <a:ahLst/>
            <a:cxnLst/>
            <a:rect l="l" t="t" r="r" b="b"/>
            <a:pathLst>
              <a:path w="6932930" h="16510">
                <a:moveTo>
                  <a:pt x="0" y="16250"/>
                </a:moveTo>
                <a:lnTo>
                  <a:pt x="6932854" y="16250"/>
                </a:lnTo>
                <a:lnTo>
                  <a:pt x="6932854" y="0"/>
                </a:lnTo>
                <a:lnTo>
                  <a:pt x="0" y="0"/>
                </a:lnTo>
                <a:lnTo>
                  <a:pt x="0" y="1625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2955036" y="4957283"/>
            <a:ext cx="6939280" cy="17145"/>
          </a:xfrm>
          <a:custGeom>
            <a:avLst/>
            <a:gdLst/>
            <a:ahLst/>
            <a:cxnLst/>
            <a:rect l="l" t="t" r="r" b="b"/>
            <a:pathLst>
              <a:path w="6939280" h="17145">
                <a:moveTo>
                  <a:pt x="0" y="16792"/>
                </a:moveTo>
                <a:lnTo>
                  <a:pt x="6938883" y="16792"/>
                </a:lnTo>
                <a:lnTo>
                  <a:pt x="6938883" y="0"/>
                </a:lnTo>
                <a:lnTo>
                  <a:pt x="0" y="0"/>
                </a:lnTo>
                <a:lnTo>
                  <a:pt x="0" y="1679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2961065" y="5283921"/>
            <a:ext cx="6932930" cy="16510"/>
          </a:xfrm>
          <a:custGeom>
            <a:avLst/>
            <a:gdLst/>
            <a:ahLst/>
            <a:cxnLst/>
            <a:rect l="l" t="t" r="r" b="b"/>
            <a:pathLst>
              <a:path w="6932930" h="16510">
                <a:moveTo>
                  <a:pt x="0" y="16250"/>
                </a:moveTo>
                <a:lnTo>
                  <a:pt x="6932854" y="16250"/>
                </a:lnTo>
                <a:lnTo>
                  <a:pt x="6932854" y="0"/>
                </a:lnTo>
                <a:lnTo>
                  <a:pt x="0" y="0"/>
                </a:lnTo>
                <a:lnTo>
                  <a:pt x="0" y="1625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2955036" y="5283921"/>
            <a:ext cx="6939280" cy="16510"/>
          </a:xfrm>
          <a:custGeom>
            <a:avLst/>
            <a:gdLst/>
            <a:ahLst/>
            <a:cxnLst/>
            <a:rect l="l" t="t" r="r" b="b"/>
            <a:pathLst>
              <a:path w="6939280" h="16510">
                <a:moveTo>
                  <a:pt x="0" y="16250"/>
                </a:moveTo>
                <a:lnTo>
                  <a:pt x="6938883" y="16250"/>
                </a:lnTo>
                <a:lnTo>
                  <a:pt x="6938883" y="0"/>
                </a:lnTo>
                <a:lnTo>
                  <a:pt x="0" y="0"/>
                </a:lnTo>
                <a:lnTo>
                  <a:pt x="0" y="1625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2961065" y="5626810"/>
            <a:ext cx="6932930" cy="16510"/>
          </a:xfrm>
          <a:custGeom>
            <a:avLst/>
            <a:gdLst/>
            <a:ahLst/>
            <a:cxnLst/>
            <a:rect l="l" t="t" r="r" b="b"/>
            <a:pathLst>
              <a:path w="6932930" h="16510">
                <a:moveTo>
                  <a:pt x="0" y="16250"/>
                </a:moveTo>
                <a:lnTo>
                  <a:pt x="6932854" y="16250"/>
                </a:lnTo>
                <a:lnTo>
                  <a:pt x="6932854" y="0"/>
                </a:lnTo>
                <a:lnTo>
                  <a:pt x="0" y="0"/>
                </a:lnTo>
                <a:lnTo>
                  <a:pt x="0" y="1625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2955036" y="5626810"/>
            <a:ext cx="6939280" cy="16510"/>
          </a:xfrm>
          <a:custGeom>
            <a:avLst/>
            <a:gdLst/>
            <a:ahLst/>
            <a:cxnLst/>
            <a:rect l="l" t="t" r="r" b="b"/>
            <a:pathLst>
              <a:path w="6939280" h="16510">
                <a:moveTo>
                  <a:pt x="0" y="16250"/>
                </a:moveTo>
                <a:lnTo>
                  <a:pt x="6938883" y="16250"/>
                </a:lnTo>
                <a:lnTo>
                  <a:pt x="6938883" y="0"/>
                </a:lnTo>
                <a:lnTo>
                  <a:pt x="0" y="0"/>
                </a:lnTo>
                <a:lnTo>
                  <a:pt x="0" y="1625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2961065" y="5953449"/>
            <a:ext cx="6932930" cy="16510"/>
          </a:xfrm>
          <a:custGeom>
            <a:avLst/>
            <a:gdLst/>
            <a:ahLst/>
            <a:cxnLst/>
            <a:rect l="l" t="t" r="r" b="b"/>
            <a:pathLst>
              <a:path w="6932930" h="16510">
                <a:moveTo>
                  <a:pt x="0" y="16250"/>
                </a:moveTo>
                <a:lnTo>
                  <a:pt x="6932854" y="16250"/>
                </a:lnTo>
                <a:lnTo>
                  <a:pt x="6932854" y="0"/>
                </a:lnTo>
                <a:lnTo>
                  <a:pt x="0" y="0"/>
                </a:lnTo>
                <a:lnTo>
                  <a:pt x="0" y="1625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/>
          <p:nvPr/>
        </p:nvSpPr>
        <p:spPr>
          <a:xfrm>
            <a:off x="2955036" y="5953449"/>
            <a:ext cx="6939280" cy="16510"/>
          </a:xfrm>
          <a:custGeom>
            <a:avLst/>
            <a:gdLst/>
            <a:ahLst/>
            <a:cxnLst/>
            <a:rect l="l" t="t" r="r" b="b"/>
            <a:pathLst>
              <a:path w="6939280" h="16510">
                <a:moveTo>
                  <a:pt x="0" y="16250"/>
                </a:moveTo>
                <a:lnTo>
                  <a:pt x="6938883" y="16250"/>
                </a:lnTo>
                <a:lnTo>
                  <a:pt x="6938883" y="0"/>
                </a:lnTo>
                <a:lnTo>
                  <a:pt x="0" y="0"/>
                </a:lnTo>
                <a:lnTo>
                  <a:pt x="0" y="1625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2961065" y="6312587"/>
            <a:ext cx="6932930" cy="15240"/>
          </a:xfrm>
          <a:custGeom>
            <a:avLst/>
            <a:gdLst/>
            <a:ahLst/>
            <a:cxnLst/>
            <a:rect l="l" t="t" r="r" b="b"/>
            <a:pathLst>
              <a:path w="6932930" h="15239">
                <a:moveTo>
                  <a:pt x="0" y="15060"/>
                </a:moveTo>
                <a:lnTo>
                  <a:pt x="6932854" y="15060"/>
                </a:lnTo>
                <a:lnTo>
                  <a:pt x="6932854" y="0"/>
                </a:lnTo>
                <a:lnTo>
                  <a:pt x="0" y="0"/>
                </a:lnTo>
                <a:lnTo>
                  <a:pt x="0" y="1506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/>
          <p:nvPr/>
        </p:nvSpPr>
        <p:spPr>
          <a:xfrm>
            <a:off x="2955036" y="6312587"/>
            <a:ext cx="6939280" cy="15240"/>
          </a:xfrm>
          <a:custGeom>
            <a:avLst/>
            <a:gdLst/>
            <a:ahLst/>
            <a:cxnLst/>
            <a:rect l="l" t="t" r="r" b="b"/>
            <a:pathLst>
              <a:path w="6939280" h="15239">
                <a:moveTo>
                  <a:pt x="0" y="15060"/>
                </a:moveTo>
                <a:lnTo>
                  <a:pt x="6938883" y="15060"/>
                </a:lnTo>
                <a:lnTo>
                  <a:pt x="6938883" y="0"/>
                </a:lnTo>
                <a:lnTo>
                  <a:pt x="0" y="0"/>
                </a:lnTo>
                <a:lnTo>
                  <a:pt x="0" y="1506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/>
          <p:nvPr/>
        </p:nvSpPr>
        <p:spPr>
          <a:xfrm>
            <a:off x="0" y="1112519"/>
            <a:ext cx="9906000" cy="1017269"/>
          </a:xfrm>
          <a:custGeom>
            <a:avLst/>
            <a:gdLst/>
            <a:ahLst/>
            <a:cxnLst/>
            <a:rect l="l" t="t" r="r" b="b"/>
            <a:pathLst>
              <a:path w="9906000" h="1017269">
                <a:moveTo>
                  <a:pt x="0" y="0"/>
                </a:moveTo>
                <a:lnTo>
                  <a:pt x="0" y="1017269"/>
                </a:lnTo>
                <a:lnTo>
                  <a:pt x="9905999" y="1017269"/>
                </a:lnTo>
                <a:lnTo>
                  <a:pt x="9905999" y="0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/>
          <p:nvPr/>
        </p:nvSpPr>
        <p:spPr>
          <a:xfrm>
            <a:off x="65913" y="990980"/>
            <a:ext cx="365760" cy="365760"/>
          </a:xfrm>
          <a:custGeom>
            <a:avLst/>
            <a:gdLst/>
            <a:ahLst/>
            <a:cxnLst/>
            <a:rect l="l" t="t" r="r" b="b"/>
            <a:pathLst>
              <a:path w="365759" h="365759">
                <a:moveTo>
                  <a:pt x="182879" y="0"/>
                </a:moveTo>
                <a:lnTo>
                  <a:pt x="134262" y="6535"/>
                </a:lnTo>
                <a:lnTo>
                  <a:pt x="90576" y="24976"/>
                </a:lnTo>
                <a:lnTo>
                  <a:pt x="53563" y="53578"/>
                </a:lnTo>
                <a:lnTo>
                  <a:pt x="24968" y="90593"/>
                </a:lnTo>
                <a:lnTo>
                  <a:pt x="6532" y="134276"/>
                </a:lnTo>
                <a:lnTo>
                  <a:pt x="0" y="182880"/>
                </a:lnTo>
                <a:lnTo>
                  <a:pt x="6532" y="231483"/>
                </a:lnTo>
                <a:lnTo>
                  <a:pt x="24968" y="275166"/>
                </a:lnTo>
                <a:lnTo>
                  <a:pt x="53563" y="312181"/>
                </a:lnTo>
                <a:lnTo>
                  <a:pt x="90576" y="340783"/>
                </a:lnTo>
                <a:lnTo>
                  <a:pt x="134262" y="359224"/>
                </a:lnTo>
                <a:lnTo>
                  <a:pt x="182879" y="365760"/>
                </a:lnTo>
                <a:lnTo>
                  <a:pt x="231497" y="359224"/>
                </a:lnTo>
                <a:lnTo>
                  <a:pt x="275183" y="340783"/>
                </a:lnTo>
                <a:lnTo>
                  <a:pt x="312196" y="312181"/>
                </a:lnTo>
                <a:lnTo>
                  <a:pt x="340791" y="275166"/>
                </a:lnTo>
                <a:lnTo>
                  <a:pt x="359227" y="231483"/>
                </a:lnTo>
                <a:lnTo>
                  <a:pt x="365760" y="182880"/>
                </a:lnTo>
                <a:lnTo>
                  <a:pt x="359227" y="134276"/>
                </a:lnTo>
                <a:lnTo>
                  <a:pt x="340791" y="90593"/>
                </a:lnTo>
                <a:lnTo>
                  <a:pt x="312196" y="53578"/>
                </a:lnTo>
                <a:lnTo>
                  <a:pt x="275183" y="24976"/>
                </a:lnTo>
                <a:lnTo>
                  <a:pt x="231497" y="6535"/>
                </a:lnTo>
                <a:lnTo>
                  <a:pt x="182879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2" name="object 42"/>
          <p:cNvSpPr/>
          <p:nvPr/>
        </p:nvSpPr>
        <p:spPr>
          <a:xfrm>
            <a:off x="65913" y="990980"/>
            <a:ext cx="365760" cy="365760"/>
          </a:xfrm>
          <a:custGeom>
            <a:avLst/>
            <a:gdLst/>
            <a:ahLst/>
            <a:cxnLst/>
            <a:rect l="l" t="t" r="r" b="b"/>
            <a:pathLst>
              <a:path w="365759" h="365759">
                <a:moveTo>
                  <a:pt x="0" y="182880"/>
                </a:moveTo>
                <a:lnTo>
                  <a:pt x="6532" y="134276"/>
                </a:lnTo>
                <a:lnTo>
                  <a:pt x="24968" y="90593"/>
                </a:lnTo>
                <a:lnTo>
                  <a:pt x="53563" y="53578"/>
                </a:lnTo>
                <a:lnTo>
                  <a:pt x="90576" y="24976"/>
                </a:lnTo>
                <a:lnTo>
                  <a:pt x="134262" y="6535"/>
                </a:lnTo>
                <a:lnTo>
                  <a:pt x="182879" y="0"/>
                </a:lnTo>
                <a:lnTo>
                  <a:pt x="231497" y="6535"/>
                </a:lnTo>
                <a:lnTo>
                  <a:pt x="275183" y="24976"/>
                </a:lnTo>
                <a:lnTo>
                  <a:pt x="312196" y="53578"/>
                </a:lnTo>
                <a:lnTo>
                  <a:pt x="340791" y="90593"/>
                </a:lnTo>
                <a:lnTo>
                  <a:pt x="359227" y="134276"/>
                </a:lnTo>
                <a:lnTo>
                  <a:pt x="365760" y="182880"/>
                </a:lnTo>
                <a:lnTo>
                  <a:pt x="359227" y="231483"/>
                </a:lnTo>
                <a:lnTo>
                  <a:pt x="340791" y="275166"/>
                </a:lnTo>
                <a:lnTo>
                  <a:pt x="312196" y="312181"/>
                </a:lnTo>
                <a:lnTo>
                  <a:pt x="275183" y="340783"/>
                </a:lnTo>
                <a:lnTo>
                  <a:pt x="231497" y="359224"/>
                </a:lnTo>
                <a:lnTo>
                  <a:pt x="182879" y="365760"/>
                </a:lnTo>
                <a:lnTo>
                  <a:pt x="134262" y="359224"/>
                </a:lnTo>
                <a:lnTo>
                  <a:pt x="90576" y="340783"/>
                </a:lnTo>
                <a:lnTo>
                  <a:pt x="53563" y="312181"/>
                </a:lnTo>
                <a:lnTo>
                  <a:pt x="24968" y="275166"/>
                </a:lnTo>
                <a:lnTo>
                  <a:pt x="6532" y="231483"/>
                </a:lnTo>
                <a:lnTo>
                  <a:pt x="0" y="182880"/>
                </a:lnTo>
                <a:close/>
              </a:path>
            </a:pathLst>
          </a:custGeom>
          <a:ln w="9906">
            <a:solidFill>
              <a:srgbClr val="C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3" name="object 43"/>
          <p:cNvSpPr txBox="1"/>
          <p:nvPr/>
        </p:nvSpPr>
        <p:spPr>
          <a:xfrm>
            <a:off x="184458" y="1074420"/>
            <a:ext cx="9659620" cy="7848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1910"/>
              </a:lnSpc>
              <a:spcBef>
                <a:spcPts val="100"/>
              </a:spcBef>
            </a:pPr>
            <a:r>
              <a:rPr sz="1800" b="1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4</a:t>
            </a:r>
            <a:endParaRPr sz="1800" dirty="0">
              <a:latin typeface="Calibri" panose="020F0502020204030204"/>
              <a:cs typeface="Calibri" panose="020F0502020204030204"/>
            </a:endParaRPr>
          </a:p>
          <a:p>
            <a:pPr marL="792480" indent="-351155">
              <a:lnSpc>
                <a:spcPts val="1430"/>
              </a:lnSpc>
              <a:buFont typeface="+mj-lt"/>
              <a:buAutoNum type="romanLcPeriod"/>
              <a:tabLst>
                <a:tab pos="503555" algn="l"/>
              </a:tabLst>
            </a:pPr>
            <a:r>
              <a:rPr sz="1400" b="1" spc="-55" dirty="0">
                <a:latin typeface="Lucida Sans" panose="020B0602030504020204"/>
                <a:cs typeface="Lucida Sans" panose="020B0602030504020204"/>
              </a:rPr>
              <a:t>Menentukan</a:t>
            </a:r>
            <a:r>
              <a:rPr sz="1400" b="1" spc="30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400" b="1" spc="-65" dirty="0">
                <a:latin typeface="Lucida Sans" panose="020B0602030504020204"/>
                <a:cs typeface="Lucida Sans" panose="020B0602030504020204"/>
              </a:rPr>
              <a:t>dan</a:t>
            </a:r>
            <a:r>
              <a:rPr sz="1400" b="1" spc="35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400" b="1" spc="-65" dirty="0">
                <a:latin typeface="Lucida Sans" panose="020B0602030504020204"/>
                <a:cs typeface="Lucida Sans" panose="020B0602030504020204"/>
              </a:rPr>
              <a:t>mengisi</a:t>
            </a:r>
            <a:r>
              <a:rPr sz="1400" b="1" spc="35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400" b="1" spc="-50" dirty="0">
                <a:latin typeface="Lucida Sans" panose="020B0602030504020204"/>
                <a:cs typeface="Lucida Sans" panose="020B0602030504020204"/>
              </a:rPr>
              <a:t>nilai-</a:t>
            </a:r>
            <a:r>
              <a:rPr sz="1400" b="1" spc="40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400" b="1" spc="-70" dirty="0">
                <a:latin typeface="Lucida Sans" panose="020B0602030504020204"/>
                <a:cs typeface="Lucida Sans" panose="020B0602030504020204"/>
              </a:rPr>
              <a:t>nilai</a:t>
            </a:r>
            <a:r>
              <a:rPr sz="1400" b="1" spc="50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400" b="1" spc="-30" dirty="0">
                <a:latin typeface="Lucida Sans" panose="020B0602030504020204"/>
                <a:cs typeface="Lucida Sans" panose="020B0602030504020204"/>
              </a:rPr>
              <a:t>ABT</a:t>
            </a:r>
            <a:r>
              <a:rPr sz="1400" b="1" spc="40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400" b="1" spc="-105" dirty="0">
                <a:latin typeface="Lucida Sans" panose="020B0602030504020204"/>
                <a:cs typeface="Lucida Sans" panose="020B0602030504020204"/>
              </a:rPr>
              <a:t>ke</a:t>
            </a:r>
            <a:r>
              <a:rPr sz="1400" b="1" spc="30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400" b="1" spc="-60" dirty="0">
                <a:latin typeface="Lucida Sans" panose="020B0602030504020204"/>
                <a:cs typeface="Lucida Sans" panose="020B0602030504020204"/>
              </a:rPr>
              <a:t>dalam</a:t>
            </a:r>
            <a:r>
              <a:rPr sz="1400" b="1" spc="55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400" b="1" spc="-55" dirty="0">
                <a:latin typeface="Lucida Sans" panose="020B0602030504020204"/>
                <a:cs typeface="Lucida Sans" panose="020B0602030504020204"/>
              </a:rPr>
              <a:t>tab</a:t>
            </a:r>
            <a:r>
              <a:rPr sz="1400" b="1" spc="45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400" b="1" spc="-30" dirty="0">
                <a:latin typeface="Lucida Sans" panose="020B0602030504020204"/>
                <a:cs typeface="Lucida Sans" panose="020B0602030504020204"/>
              </a:rPr>
              <a:t>ABT</a:t>
            </a:r>
            <a:r>
              <a:rPr sz="1400" b="1" spc="35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400" b="1" spc="-55" dirty="0" err="1" smtClean="0">
                <a:latin typeface="Lucida Sans" panose="020B0602030504020204"/>
                <a:cs typeface="Lucida Sans" panose="020B0602030504020204"/>
              </a:rPr>
              <a:t>Hasil</a:t>
            </a:r>
            <a:r>
              <a:rPr lang="en-MY" sz="1400" b="1" spc="-55" dirty="0" smtClean="0">
                <a:latin typeface="Lucida Sans" panose="020B0602030504020204"/>
                <a:cs typeface="Lucida Sans" panose="020B0602030504020204"/>
              </a:rPr>
              <a:t>  </a:t>
            </a:r>
            <a:r>
              <a:rPr sz="1400" b="1" spc="-65" dirty="0" err="1" smtClean="0">
                <a:latin typeface="Lucida Sans" panose="020B0602030504020204"/>
                <a:cs typeface="Lucida Sans" panose="020B0602030504020204"/>
              </a:rPr>
              <a:t>dan</a:t>
            </a:r>
            <a:r>
              <a:rPr sz="1400" b="1" spc="35" dirty="0" smtClean="0">
                <a:latin typeface="Lucida Sans" panose="020B0602030504020204"/>
                <a:cs typeface="Lucida Sans" panose="020B0602030504020204"/>
              </a:rPr>
              <a:t> </a:t>
            </a:r>
            <a:r>
              <a:rPr sz="1400" b="1" spc="-30" dirty="0">
                <a:latin typeface="Lucida Sans" panose="020B0602030504020204"/>
                <a:cs typeface="Lucida Sans" panose="020B0602030504020204"/>
              </a:rPr>
              <a:t>ABT</a:t>
            </a:r>
            <a:r>
              <a:rPr sz="1400" b="1" spc="35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400" b="1" spc="-45" dirty="0" smtClean="0">
                <a:latin typeface="Lucida Sans" panose="020B0602030504020204"/>
                <a:cs typeface="Lucida Sans" panose="020B0602030504020204"/>
              </a:rPr>
              <a:t>lain-</a:t>
            </a:r>
            <a:r>
              <a:rPr sz="1400" b="1" spc="-65" dirty="0" smtClean="0">
                <a:latin typeface="Lucida Sans" panose="020B0602030504020204"/>
                <a:cs typeface="Lucida Sans" panose="020B0602030504020204"/>
              </a:rPr>
              <a:t>lain</a:t>
            </a:r>
            <a:endParaRPr sz="1400" dirty="0">
              <a:latin typeface="Lucida Sans" panose="020B0602030504020204"/>
              <a:cs typeface="Lucida Sans" panose="020B0602030504020204"/>
            </a:endParaRPr>
          </a:p>
          <a:p>
            <a:pPr marL="792480" indent="-351155">
              <a:lnSpc>
                <a:spcPct val="100000"/>
              </a:lnSpc>
              <a:spcBef>
                <a:spcPts val="840"/>
              </a:spcBef>
              <a:buFont typeface="+mj-lt"/>
              <a:buAutoNum type="romanLcPeriod" startAt="2"/>
              <a:tabLst>
                <a:tab pos="503555" algn="l"/>
              </a:tabLst>
            </a:pPr>
            <a:r>
              <a:rPr sz="1400" b="1" spc="-55" dirty="0">
                <a:latin typeface="Lucida Sans" panose="020B0602030504020204"/>
                <a:cs typeface="Lucida Sans" panose="020B0602030504020204"/>
              </a:rPr>
              <a:t>Mengisi </a:t>
            </a:r>
            <a:r>
              <a:rPr sz="1600" b="1" u="sng" spc="-45" dirty="0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Maklumat </a:t>
            </a:r>
            <a:r>
              <a:rPr sz="1600" b="1" u="sng" spc="-30" dirty="0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ABT </a:t>
            </a:r>
            <a:r>
              <a:rPr sz="1600" b="1" u="sng" spc="-105" dirty="0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ke </a:t>
            </a:r>
            <a:r>
              <a:rPr sz="1600" b="1" u="sng" spc="-55" dirty="0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dalam </a:t>
            </a:r>
            <a:r>
              <a:rPr sz="1600" b="1" u="sng" spc="-30" dirty="0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ABT</a:t>
            </a:r>
            <a:r>
              <a:rPr sz="1600" b="1" u="sng" spc="-320" dirty="0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 </a:t>
            </a:r>
            <a:r>
              <a:rPr sz="1600" b="1" u="sng" spc="-55" dirty="0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Kawalan</a:t>
            </a:r>
            <a:endParaRPr sz="1600" u="sng" dirty="0">
              <a:latin typeface="Arial Black" panose="020B0A04020102020204" pitchFamily="34" charset="0"/>
              <a:cs typeface="Lucida Sans" panose="020B0602030504020204"/>
            </a:endParaRPr>
          </a:p>
        </p:txBody>
      </p:sp>
      <p:sp>
        <p:nvSpPr>
          <p:cNvPr id="44" name="object 44"/>
          <p:cNvSpPr/>
          <p:nvPr/>
        </p:nvSpPr>
        <p:spPr>
          <a:xfrm>
            <a:off x="196595" y="2926039"/>
            <a:ext cx="2630423" cy="3497633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5" name="object 45"/>
          <p:cNvSpPr/>
          <p:nvPr/>
        </p:nvSpPr>
        <p:spPr>
          <a:xfrm>
            <a:off x="229361" y="4012691"/>
            <a:ext cx="2227326" cy="133807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6" name="object 46"/>
          <p:cNvSpPr/>
          <p:nvPr/>
        </p:nvSpPr>
        <p:spPr>
          <a:xfrm>
            <a:off x="242697" y="2938652"/>
            <a:ext cx="2545079" cy="342595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7" name="object 47"/>
          <p:cNvSpPr/>
          <p:nvPr/>
        </p:nvSpPr>
        <p:spPr>
          <a:xfrm>
            <a:off x="242697" y="2938652"/>
            <a:ext cx="2545080" cy="3426460"/>
          </a:xfrm>
          <a:custGeom>
            <a:avLst/>
            <a:gdLst/>
            <a:ahLst/>
            <a:cxnLst/>
            <a:rect l="l" t="t" r="r" b="b"/>
            <a:pathLst>
              <a:path w="2545080" h="3426460">
                <a:moveTo>
                  <a:pt x="0" y="254508"/>
                </a:moveTo>
                <a:lnTo>
                  <a:pt x="4100" y="208752"/>
                </a:lnTo>
                <a:lnTo>
                  <a:pt x="15922" y="165690"/>
                </a:lnTo>
                <a:lnTo>
                  <a:pt x="34747" y="126040"/>
                </a:lnTo>
                <a:lnTo>
                  <a:pt x="59856" y="90520"/>
                </a:lnTo>
                <a:lnTo>
                  <a:pt x="90530" y="59847"/>
                </a:lnTo>
                <a:lnTo>
                  <a:pt x="126051" y="34741"/>
                </a:lnTo>
                <a:lnTo>
                  <a:pt x="165700" y="15919"/>
                </a:lnTo>
                <a:lnTo>
                  <a:pt x="208759" y="4099"/>
                </a:lnTo>
                <a:lnTo>
                  <a:pt x="254508" y="0"/>
                </a:lnTo>
                <a:lnTo>
                  <a:pt x="2290572" y="0"/>
                </a:lnTo>
                <a:lnTo>
                  <a:pt x="2336327" y="4099"/>
                </a:lnTo>
                <a:lnTo>
                  <a:pt x="2379389" y="15919"/>
                </a:lnTo>
                <a:lnTo>
                  <a:pt x="2419039" y="34741"/>
                </a:lnTo>
                <a:lnTo>
                  <a:pt x="2454559" y="59847"/>
                </a:lnTo>
                <a:lnTo>
                  <a:pt x="2485232" y="90520"/>
                </a:lnTo>
                <a:lnTo>
                  <a:pt x="2510338" y="126040"/>
                </a:lnTo>
                <a:lnTo>
                  <a:pt x="2529160" y="165690"/>
                </a:lnTo>
                <a:lnTo>
                  <a:pt x="2540980" y="208752"/>
                </a:lnTo>
                <a:lnTo>
                  <a:pt x="2545079" y="254508"/>
                </a:lnTo>
                <a:lnTo>
                  <a:pt x="2545079" y="3171444"/>
                </a:lnTo>
                <a:lnTo>
                  <a:pt x="2540980" y="3217192"/>
                </a:lnTo>
                <a:lnTo>
                  <a:pt x="2529160" y="3260251"/>
                </a:lnTo>
                <a:lnTo>
                  <a:pt x="2510338" y="3299900"/>
                </a:lnTo>
                <a:lnTo>
                  <a:pt x="2485232" y="3335421"/>
                </a:lnTo>
                <a:lnTo>
                  <a:pt x="2454559" y="3366095"/>
                </a:lnTo>
                <a:lnTo>
                  <a:pt x="2419039" y="3391204"/>
                </a:lnTo>
                <a:lnTo>
                  <a:pt x="2379389" y="3410029"/>
                </a:lnTo>
                <a:lnTo>
                  <a:pt x="2336327" y="3421851"/>
                </a:lnTo>
                <a:lnTo>
                  <a:pt x="2290572" y="3425952"/>
                </a:lnTo>
                <a:lnTo>
                  <a:pt x="254508" y="3425952"/>
                </a:lnTo>
                <a:lnTo>
                  <a:pt x="208759" y="3421851"/>
                </a:lnTo>
                <a:lnTo>
                  <a:pt x="165700" y="3410029"/>
                </a:lnTo>
                <a:lnTo>
                  <a:pt x="126051" y="3391204"/>
                </a:lnTo>
                <a:lnTo>
                  <a:pt x="90530" y="3366095"/>
                </a:lnTo>
                <a:lnTo>
                  <a:pt x="59856" y="3335421"/>
                </a:lnTo>
                <a:lnTo>
                  <a:pt x="34747" y="3299900"/>
                </a:lnTo>
                <a:lnTo>
                  <a:pt x="15922" y="3260251"/>
                </a:lnTo>
                <a:lnTo>
                  <a:pt x="4100" y="3217192"/>
                </a:lnTo>
                <a:lnTo>
                  <a:pt x="0" y="3171444"/>
                </a:lnTo>
                <a:lnTo>
                  <a:pt x="0" y="254508"/>
                </a:lnTo>
                <a:close/>
              </a:path>
            </a:pathLst>
          </a:custGeom>
          <a:ln w="990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8" name="object 48"/>
          <p:cNvSpPr txBox="1"/>
          <p:nvPr/>
        </p:nvSpPr>
        <p:spPr>
          <a:xfrm>
            <a:off x="349758" y="3886200"/>
            <a:ext cx="2373630" cy="1975284"/>
          </a:xfrm>
          <a:prstGeom prst="rect">
            <a:avLst/>
          </a:prstGeom>
        </p:spPr>
        <p:txBody>
          <a:bodyPr vert="horz" wrap="square" lIns="0" tIns="29845" rIns="0" bIns="0" rtlCol="0">
            <a:spAutoFit/>
          </a:bodyPr>
          <a:lstStyle/>
          <a:p>
            <a:pPr marL="12700" marR="118745">
              <a:lnSpc>
                <a:spcPct val="91000"/>
              </a:lnSpc>
              <a:spcBef>
                <a:spcPts val="235"/>
              </a:spcBef>
            </a:pPr>
            <a:r>
              <a:rPr sz="1600" spc="-15" dirty="0">
                <a:latin typeface="Arial" panose="020B0604020202020204"/>
                <a:cs typeface="Arial" panose="020B0604020202020204"/>
              </a:rPr>
              <a:t>Isikan nilai </a:t>
            </a:r>
            <a:r>
              <a:rPr sz="1600" spc="-25" dirty="0">
                <a:latin typeface="Arial" panose="020B0604020202020204"/>
                <a:cs typeface="Arial" panose="020B0604020202020204"/>
              </a:rPr>
              <a:t>–nilai </a:t>
            </a:r>
            <a:r>
              <a:rPr sz="1600" spc="-20" dirty="0">
                <a:latin typeface="Arial" panose="020B0604020202020204"/>
                <a:cs typeface="Arial" panose="020B0604020202020204"/>
              </a:rPr>
              <a:t>bagi </a:t>
            </a:r>
            <a:r>
              <a:rPr sz="1600" b="1" spc="-25" dirty="0">
                <a:latin typeface="Lucida Sans" panose="020B0602030504020204"/>
                <a:cs typeface="Lucida Sans" panose="020B0602030504020204"/>
              </a:rPr>
              <a:t>ABT  </a:t>
            </a:r>
            <a:r>
              <a:rPr sz="1600" b="1" spc="-15" dirty="0">
                <a:latin typeface="Lucida Sans" panose="020B0602030504020204"/>
                <a:cs typeface="Lucida Sans" panose="020B0602030504020204"/>
              </a:rPr>
              <a:t>Jumlah </a:t>
            </a:r>
            <a:r>
              <a:rPr sz="1600" b="1" spc="-45" dirty="0">
                <a:latin typeface="Lucida Sans" panose="020B0602030504020204"/>
                <a:cs typeface="Lucida Sans" panose="020B0602030504020204"/>
              </a:rPr>
              <a:t>Kawalan </a:t>
            </a:r>
            <a:r>
              <a:rPr sz="1600" spc="-15" dirty="0">
                <a:latin typeface="Arial" panose="020B0604020202020204"/>
                <a:cs typeface="Arial" panose="020B0604020202020204"/>
              </a:rPr>
              <a:t>ke</a:t>
            </a:r>
            <a:r>
              <a:rPr sz="1600" spc="-95" dirty="0">
                <a:latin typeface="Arial" panose="020B0604020202020204"/>
                <a:cs typeface="Arial" panose="020B0604020202020204"/>
              </a:rPr>
              <a:t> </a:t>
            </a:r>
            <a:r>
              <a:rPr sz="1600" spc="-15" dirty="0">
                <a:latin typeface="Arial" panose="020B0604020202020204"/>
                <a:cs typeface="Arial" panose="020B0604020202020204"/>
              </a:rPr>
              <a:t>dalam  </a:t>
            </a:r>
            <a:r>
              <a:rPr sz="1600" spc="5" dirty="0">
                <a:latin typeface="Arial" panose="020B0604020202020204"/>
                <a:cs typeface="Arial" panose="020B0604020202020204"/>
              </a:rPr>
              <a:t>kolum </a:t>
            </a:r>
            <a:r>
              <a:rPr sz="1600" spc="-25" dirty="0">
                <a:latin typeface="Arial" panose="020B0604020202020204"/>
                <a:cs typeface="Arial" panose="020B0604020202020204"/>
              </a:rPr>
              <a:t>yang </a:t>
            </a:r>
            <a:r>
              <a:rPr sz="1600" spc="-20" dirty="0">
                <a:latin typeface="Arial" panose="020B0604020202020204"/>
                <a:cs typeface="Arial" panose="020B0604020202020204"/>
              </a:rPr>
              <a:t>berkenaan</a:t>
            </a:r>
            <a:r>
              <a:rPr sz="16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600" dirty="0">
                <a:latin typeface="Arial" panose="020B0604020202020204"/>
                <a:cs typeface="Arial" panose="020B0604020202020204"/>
              </a:rPr>
              <a:t>:</a:t>
            </a:r>
            <a:endParaRPr sz="1600" dirty="0">
              <a:latin typeface="Arial" panose="020B0604020202020204"/>
              <a:cs typeface="Arial" panose="020B0604020202020204"/>
            </a:endParaRPr>
          </a:p>
          <a:p>
            <a:pPr marL="127000" indent="-114300">
              <a:lnSpc>
                <a:spcPct val="100000"/>
              </a:lnSpc>
              <a:spcBef>
                <a:spcPts val="345"/>
              </a:spcBef>
              <a:buFont typeface="Arial" panose="020B0604020202020204"/>
              <a:buChar char="•"/>
              <a:tabLst>
                <a:tab pos="127000" algn="l"/>
              </a:tabLst>
            </a:pPr>
            <a:r>
              <a:rPr sz="1600" b="1" spc="-20" dirty="0">
                <a:latin typeface="Lucida Sans" panose="020B0602030504020204"/>
                <a:cs typeface="Lucida Sans" panose="020B0602030504020204"/>
              </a:rPr>
              <a:t>Jenis</a:t>
            </a:r>
            <a:r>
              <a:rPr sz="1600" b="1" spc="-150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spc="-30" dirty="0">
                <a:latin typeface="Lucida Sans" panose="020B0602030504020204"/>
                <a:cs typeface="Lucida Sans" panose="020B0602030504020204"/>
              </a:rPr>
              <a:t>ABT</a:t>
            </a:r>
            <a:endParaRPr sz="1600" dirty="0">
              <a:latin typeface="Lucida Sans" panose="020B0602030504020204"/>
              <a:cs typeface="Lucida Sans" panose="020B0602030504020204"/>
            </a:endParaRPr>
          </a:p>
          <a:p>
            <a:pPr marL="127000" indent="-114300">
              <a:lnSpc>
                <a:spcPct val="100000"/>
              </a:lnSpc>
              <a:spcBef>
                <a:spcPts val="80"/>
              </a:spcBef>
              <a:buFont typeface="Arial" panose="020B0604020202020204"/>
              <a:buChar char="•"/>
              <a:tabLst>
                <a:tab pos="127000" algn="l"/>
              </a:tabLst>
            </a:pPr>
            <a:r>
              <a:rPr sz="1600" b="1" spc="-65" dirty="0">
                <a:latin typeface="Lucida Sans" panose="020B0602030504020204"/>
                <a:cs typeface="Lucida Sans" panose="020B0602030504020204"/>
              </a:rPr>
              <a:t>Kategori </a:t>
            </a:r>
            <a:r>
              <a:rPr sz="1600" b="1" spc="-60" dirty="0">
                <a:latin typeface="Lucida Sans" panose="020B0602030504020204"/>
                <a:cs typeface="Lucida Sans" panose="020B0602030504020204"/>
              </a:rPr>
              <a:t>ABT, </a:t>
            </a:r>
            <a:r>
              <a:rPr sz="1600" spc="-30" dirty="0">
                <a:latin typeface="Arial" panose="020B0604020202020204"/>
                <a:cs typeface="Arial" panose="020B0604020202020204"/>
              </a:rPr>
              <a:t>Tindakan</a:t>
            </a:r>
            <a:r>
              <a:rPr sz="1600" spc="-85" dirty="0">
                <a:latin typeface="Arial" panose="020B0604020202020204"/>
                <a:cs typeface="Arial" panose="020B0604020202020204"/>
              </a:rPr>
              <a:t> </a:t>
            </a:r>
            <a:r>
              <a:rPr sz="1600" spc="-10" dirty="0">
                <a:latin typeface="Arial" panose="020B0604020202020204"/>
                <a:cs typeface="Arial" panose="020B0604020202020204"/>
              </a:rPr>
              <a:t>BN</a:t>
            </a:r>
            <a:endParaRPr sz="1600" dirty="0">
              <a:latin typeface="Arial" panose="020B0604020202020204"/>
              <a:cs typeface="Arial" panose="020B0604020202020204"/>
            </a:endParaRPr>
          </a:p>
          <a:p>
            <a:pPr marL="127000" indent="-114300">
              <a:lnSpc>
                <a:spcPct val="100000"/>
              </a:lnSpc>
              <a:spcBef>
                <a:spcPts val="55"/>
              </a:spcBef>
              <a:buFont typeface="Arial" panose="020B0604020202020204"/>
              <a:buChar char="•"/>
              <a:tabLst>
                <a:tab pos="127000" algn="l"/>
              </a:tabLst>
            </a:pPr>
            <a:r>
              <a:rPr sz="1600" b="1" spc="-60" dirty="0">
                <a:latin typeface="Lucida Sans" panose="020B0602030504020204"/>
                <a:cs typeface="Lucida Sans" panose="020B0602030504020204"/>
              </a:rPr>
              <a:t>Kod</a:t>
            </a:r>
            <a:r>
              <a:rPr sz="1600" b="1" spc="-55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spc="-30" dirty="0">
                <a:latin typeface="Lucida Sans" panose="020B0602030504020204"/>
                <a:cs typeface="Lucida Sans" panose="020B0602030504020204"/>
              </a:rPr>
              <a:t>PTJ</a:t>
            </a:r>
            <a:endParaRPr sz="1600" dirty="0">
              <a:latin typeface="Lucida Sans" panose="020B0602030504020204"/>
              <a:cs typeface="Lucida Sans" panose="020B0602030504020204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409955" y="2633472"/>
            <a:ext cx="1615440" cy="307975"/>
          </a:xfrm>
          <a:prstGeom prst="rect">
            <a:avLst/>
          </a:prstGeom>
          <a:solidFill>
            <a:srgbClr val="6F2F9F"/>
          </a:solidFill>
        </p:spPr>
        <p:txBody>
          <a:bodyPr vert="horz" wrap="square" lIns="0" tIns="36830" rIns="0" bIns="0" rtlCol="0">
            <a:spAutoFit/>
          </a:bodyPr>
          <a:lstStyle/>
          <a:p>
            <a:pPr marL="293370">
              <a:lnSpc>
                <a:spcPct val="100000"/>
              </a:lnSpc>
              <a:spcBef>
                <a:spcPts val="290"/>
              </a:spcBef>
            </a:pPr>
            <a:r>
              <a:rPr sz="1400" b="1" spc="-2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LANGKAH</a:t>
            </a:r>
            <a:r>
              <a:rPr sz="1400" b="1" spc="-60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 </a:t>
            </a:r>
            <a:r>
              <a:rPr sz="1400" b="1" spc="-120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1</a:t>
            </a:r>
            <a:endParaRPr sz="1400">
              <a:latin typeface="Lucida Sans" panose="020B0602030504020204"/>
              <a:cs typeface="Lucida Sans" panose="020B0602030504020204"/>
            </a:endParaRPr>
          </a:p>
        </p:txBody>
      </p:sp>
      <p:sp>
        <p:nvSpPr>
          <p:cNvPr id="50" name="object 50"/>
          <p:cNvSpPr/>
          <p:nvPr/>
        </p:nvSpPr>
        <p:spPr>
          <a:xfrm>
            <a:off x="2406269" y="2367660"/>
            <a:ext cx="2178050" cy="1357630"/>
          </a:xfrm>
          <a:custGeom>
            <a:avLst/>
            <a:gdLst/>
            <a:ahLst/>
            <a:cxnLst/>
            <a:rect l="l" t="t" r="r" b="b"/>
            <a:pathLst>
              <a:path w="2178050" h="1357629">
                <a:moveTo>
                  <a:pt x="0" y="879855"/>
                </a:moveTo>
                <a:lnTo>
                  <a:pt x="1963673" y="0"/>
                </a:lnTo>
                <a:lnTo>
                  <a:pt x="2177669" y="477392"/>
                </a:lnTo>
                <a:lnTo>
                  <a:pt x="213994" y="1357376"/>
                </a:lnTo>
                <a:lnTo>
                  <a:pt x="0" y="879855"/>
                </a:lnTo>
                <a:close/>
              </a:path>
            </a:pathLst>
          </a:custGeom>
          <a:solidFill>
            <a:schemeClr val="bg1"/>
          </a:solidFill>
          <a:ln w="9525">
            <a:solidFill>
              <a:schemeClr val="bg1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1" name="object 51"/>
          <p:cNvSpPr/>
          <p:nvPr/>
        </p:nvSpPr>
        <p:spPr>
          <a:xfrm>
            <a:off x="2723388" y="2548256"/>
            <a:ext cx="1595247" cy="95694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2" name="object 52"/>
          <p:cNvSpPr/>
          <p:nvPr/>
        </p:nvSpPr>
        <p:spPr>
          <a:xfrm>
            <a:off x="8249411" y="3586878"/>
            <a:ext cx="1576577" cy="203993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3" name="object 53"/>
          <p:cNvSpPr/>
          <p:nvPr/>
        </p:nvSpPr>
        <p:spPr>
          <a:xfrm>
            <a:off x="4045063" y="3913058"/>
            <a:ext cx="2398776" cy="271634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4" name="object 54"/>
          <p:cNvSpPr/>
          <p:nvPr/>
        </p:nvSpPr>
        <p:spPr>
          <a:xfrm>
            <a:off x="6593585" y="3725290"/>
            <a:ext cx="1540456" cy="222378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7" name="object 2"/>
          <p:cNvSpPr txBox="1"/>
          <p:nvPr/>
        </p:nvSpPr>
        <p:spPr>
          <a:xfrm>
            <a:off x="285241" y="68014"/>
            <a:ext cx="9420098" cy="846386"/>
          </a:xfrm>
          <a:prstGeom prst="rect">
            <a:avLst/>
          </a:prstGeom>
          <a:effectLst/>
        </p:spPr>
        <p:txBody>
          <a:bodyPr vert="horz" wrap="square" lIns="0" tIns="12700" rIns="0" bIns="0" rtlCol="0" anchor="t" anchorCtr="0">
            <a:sp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anose="02040502050405020303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l">
              <a:lnSpc>
                <a:spcPts val="4225"/>
              </a:lnSpc>
              <a:spcBef>
                <a:spcPts val="100"/>
              </a:spcBef>
              <a:buFont typeface="Georgia" panose="02040502050405020303" pitchFamily="18" charset="0"/>
              <a:buNone/>
            </a:pPr>
            <a:r>
              <a:rPr lang="sv-SE" spc="-300" dirty="0" smtClean="0"/>
              <a:t>Pengumpulan Data ABT</a:t>
            </a:r>
            <a:endParaRPr lang="sv-SE" spc="-300" dirty="0" smtClean="0"/>
          </a:p>
          <a:p>
            <a:pPr marL="22860" indent="0" algn="l">
              <a:lnSpc>
                <a:spcPts val="2305"/>
              </a:lnSpc>
              <a:buFont typeface="Georgia" panose="02040502050405020303" pitchFamily="18" charset="0"/>
              <a:buNone/>
            </a:pPr>
            <a:r>
              <a:rPr lang="sv-SE" sz="2000" spc="-15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 Black" panose="020B0A04020102020204" pitchFamily="34" charset="0"/>
              </a:rPr>
              <a:t>Templat kolum Asal – </a:t>
            </a:r>
            <a:r>
              <a:rPr lang="sv-SE" sz="2000" spc="-15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Langkah-Langkah Mengisi Data Ke Dalam Templat</a:t>
            </a:r>
            <a:endParaRPr lang="sv-SE" sz="2000" spc="-150" dirty="0">
              <a:solidFill>
                <a:schemeClr val="accent1"/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454485" y="2650004"/>
            <a:ext cx="5767070" cy="281305"/>
          </a:xfrm>
          <a:custGeom>
            <a:avLst/>
            <a:gdLst/>
            <a:ahLst/>
            <a:cxnLst/>
            <a:rect l="l" t="t" r="r" b="b"/>
            <a:pathLst>
              <a:path w="5767070" h="281305">
                <a:moveTo>
                  <a:pt x="0" y="281172"/>
                </a:moveTo>
                <a:lnTo>
                  <a:pt x="5766577" y="281172"/>
                </a:lnTo>
                <a:lnTo>
                  <a:pt x="5766577" y="0"/>
                </a:lnTo>
                <a:lnTo>
                  <a:pt x="0" y="0"/>
                </a:lnTo>
                <a:lnTo>
                  <a:pt x="0" y="281172"/>
                </a:lnTo>
                <a:close/>
              </a:path>
            </a:pathLst>
          </a:custGeom>
          <a:solidFill>
            <a:srgbClr val="92D05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3418332" y="2657975"/>
            <a:ext cx="5834380" cy="605790"/>
          </a:xfrm>
          <a:custGeom>
            <a:avLst/>
            <a:gdLst/>
            <a:ahLst/>
            <a:cxnLst/>
            <a:rect l="l" t="t" r="r" b="b"/>
            <a:pathLst>
              <a:path w="5834380" h="605789">
                <a:moveTo>
                  <a:pt x="0" y="0"/>
                </a:moveTo>
                <a:lnTo>
                  <a:pt x="0" y="605614"/>
                </a:lnTo>
                <a:lnTo>
                  <a:pt x="5833810" y="605614"/>
                </a:lnTo>
                <a:lnTo>
                  <a:pt x="5833810" y="0"/>
                </a:lnTo>
                <a:lnTo>
                  <a:pt x="0" y="0"/>
                </a:lnTo>
                <a:close/>
              </a:path>
            </a:pathLst>
          </a:custGeom>
          <a:solidFill>
            <a:srgbClr val="99CC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4204051" y="3879127"/>
            <a:ext cx="485140" cy="12128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020"/>
              </a:lnSpc>
            </a:pPr>
            <a:r>
              <a:rPr sz="1750" spc="95" dirty="0">
                <a:latin typeface="Arial" panose="020B0604020202020204"/>
                <a:cs typeface="Arial" panose="020B0604020202020204"/>
              </a:rPr>
              <a:t>0</a:t>
            </a:r>
            <a:r>
              <a:rPr sz="1750" spc="45" dirty="0">
                <a:latin typeface="Arial" panose="020B0604020202020204"/>
                <a:cs typeface="Arial" panose="020B0604020202020204"/>
              </a:rPr>
              <a:t>.</a:t>
            </a:r>
            <a:r>
              <a:rPr sz="1750" spc="95" dirty="0">
                <a:latin typeface="Arial" panose="020B0604020202020204"/>
                <a:cs typeface="Arial" panose="020B0604020202020204"/>
              </a:rPr>
              <a:t>0</a:t>
            </a:r>
            <a:r>
              <a:rPr sz="1750" spc="150" dirty="0">
                <a:latin typeface="Arial" panose="020B0604020202020204"/>
                <a:cs typeface="Arial" panose="020B0604020202020204"/>
              </a:rPr>
              <a:t>0</a:t>
            </a:r>
            <a:endParaRPr sz="1750">
              <a:latin typeface="Arial" panose="020B0604020202020204"/>
              <a:cs typeface="Arial" panose="020B0604020202020204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2600">
              <a:latin typeface="Times New Roman" panose="02020603050405020304"/>
              <a:cs typeface="Times New Roman" panose="02020603050405020304"/>
            </a:endParaRPr>
          </a:p>
          <a:p>
            <a:pPr>
              <a:lnSpc>
                <a:spcPct val="100000"/>
              </a:lnSpc>
            </a:pPr>
            <a:r>
              <a:rPr sz="1750" spc="95" dirty="0">
                <a:latin typeface="Arial" panose="020B0604020202020204"/>
                <a:cs typeface="Arial" panose="020B0604020202020204"/>
              </a:rPr>
              <a:t>0</a:t>
            </a:r>
            <a:r>
              <a:rPr sz="1750" spc="45" dirty="0">
                <a:latin typeface="Arial" panose="020B0604020202020204"/>
                <a:cs typeface="Arial" panose="020B0604020202020204"/>
              </a:rPr>
              <a:t>.</a:t>
            </a:r>
            <a:r>
              <a:rPr sz="1750" spc="95" dirty="0">
                <a:latin typeface="Arial" panose="020B0604020202020204"/>
                <a:cs typeface="Arial" panose="020B0604020202020204"/>
              </a:rPr>
              <a:t>0</a:t>
            </a:r>
            <a:r>
              <a:rPr sz="1750" spc="150" dirty="0">
                <a:latin typeface="Arial" panose="020B0604020202020204"/>
                <a:cs typeface="Arial" panose="020B0604020202020204"/>
              </a:rPr>
              <a:t>0</a:t>
            </a:r>
            <a:endParaRPr sz="1750">
              <a:latin typeface="Arial" panose="020B0604020202020204"/>
              <a:cs typeface="Arial" panose="020B0604020202020204"/>
            </a:endParaRPr>
          </a:p>
          <a:p>
            <a:pPr>
              <a:lnSpc>
                <a:spcPct val="100000"/>
              </a:lnSpc>
              <a:spcBef>
                <a:spcPts val="225"/>
              </a:spcBef>
            </a:pPr>
            <a:r>
              <a:rPr sz="1750" spc="95" dirty="0">
                <a:latin typeface="Arial" panose="020B0604020202020204"/>
                <a:cs typeface="Arial" panose="020B0604020202020204"/>
              </a:rPr>
              <a:t>0</a:t>
            </a:r>
            <a:r>
              <a:rPr sz="1750" spc="45" dirty="0">
                <a:latin typeface="Arial" panose="020B0604020202020204"/>
                <a:cs typeface="Arial" panose="020B0604020202020204"/>
              </a:rPr>
              <a:t>.</a:t>
            </a:r>
            <a:r>
              <a:rPr sz="1750" spc="95" dirty="0">
                <a:latin typeface="Arial" panose="020B0604020202020204"/>
                <a:cs typeface="Arial" panose="020B0604020202020204"/>
              </a:rPr>
              <a:t>0</a:t>
            </a:r>
            <a:r>
              <a:rPr sz="1750" spc="150" dirty="0">
                <a:latin typeface="Arial" panose="020B0604020202020204"/>
                <a:cs typeface="Arial" panose="020B0604020202020204"/>
              </a:rPr>
              <a:t>0</a:t>
            </a:r>
            <a:endParaRPr sz="1750">
              <a:latin typeface="Arial" panose="020B0604020202020204"/>
              <a:cs typeface="Arial" panose="020B0604020202020204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120888" y="3879127"/>
            <a:ext cx="485140" cy="12128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020"/>
              </a:lnSpc>
            </a:pPr>
            <a:r>
              <a:rPr sz="1750" spc="95" dirty="0">
                <a:latin typeface="Arial" panose="020B0604020202020204"/>
                <a:cs typeface="Arial" panose="020B0604020202020204"/>
              </a:rPr>
              <a:t>0</a:t>
            </a:r>
            <a:r>
              <a:rPr sz="1750" spc="45" dirty="0">
                <a:latin typeface="Arial" panose="020B0604020202020204"/>
                <a:cs typeface="Arial" panose="020B0604020202020204"/>
              </a:rPr>
              <a:t>.</a:t>
            </a:r>
            <a:r>
              <a:rPr sz="1750" spc="95" dirty="0">
                <a:latin typeface="Arial" panose="020B0604020202020204"/>
                <a:cs typeface="Arial" panose="020B0604020202020204"/>
              </a:rPr>
              <a:t>0</a:t>
            </a:r>
            <a:r>
              <a:rPr sz="1750" spc="150" dirty="0">
                <a:latin typeface="Arial" panose="020B0604020202020204"/>
                <a:cs typeface="Arial" panose="020B0604020202020204"/>
              </a:rPr>
              <a:t>0</a:t>
            </a:r>
            <a:endParaRPr sz="1750">
              <a:latin typeface="Arial" panose="020B0604020202020204"/>
              <a:cs typeface="Arial" panose="020B0604020202020204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2600">
              <a:latin typeface="Times New Roman" panose="02020603050405020304"/>
              <a:cs typeface="Times New Roman" panose="02020603050405020304"/>
            </a:endParaRPr>
          </a:p>
          <a:p>
            <a:pPr>
              <a:lnSpc>
                <a:spcPct val="100000"/>
              </a:lnSpc>
            </a:pPr>
            <a:r>
              <a:rPr sz="1750" spc="95" dirty="0">
                <a:latin typeface="Arial" panose="020B0604020202020204"/>
                <a:cs typeface="Arial" panose="020B0604020202020204"/>
              </a:rPr>
              <a:t>0</a:t>
            </a:r>
            <a:r>
              <a:rPr sz="1750" spc="45" dirty="0">
                <a:latin typeface="Arial" panose="020B0604020202020204"/>
                <a:cs typeface="Arial" panose="020B0604020202020204"/>
              </a:rPr>
              <a:t>.</a:t>
            </a:r>
            <a:r>
              <a:rPr sz="1750" spc="95" dirty="0">
                <a:latin typeface="Arial" panose="020B0604020202020204"/>
                <a:cs typeface="Arial" panose="020B0604020202020204"/>
              </a:rPr>
              <a:t>0</a:t>
            </a:r>
            <a:r>
              <a:rPr sz="1750" spc="150" dirty="0">
                <a:latin typeface="Arial" panose="020B0604020202020204"/>
                <a:cs typeface="Arial" panose="020B0604020202020204"/>
              </a:rPr>
              <a:t>0</a:t>
            </a:r>
            <a:endParaRPr sz="1750">
              <a:latin typeface="Arial" panose="020B0604020202020204"/>
              <a:cs typeface="Arial" panose="020B0604020202020204"/>
            </a:endParaRPr>
          </a:p>
          <a:p>
            <a:pPr>
              <a:lnSpc>
                <a:spcPct val="100000"/>
              </a:lnSpc>
              <a:spcBef>
                <a:spcPts val="225"/>
              </a:spcBef>
            </a:pPr>
            <a:r>
              <a:rPr sz="1750" spc="95" dirty="0">
                <a:latin typeface="Arial" panose="020B0604020202020204"/>
                <a:cs typeface="Arial" panose="020B0604020202020204"/>
              </a:rPr>
              <a:t>0</a:t>
            </a:r>
            <a:r>
              <a:rPr sz="1750" spc="45" dirty="0">
                <a:latin typeface="Arial" panose="020B0604020202020204"/>
                <a:cs typeface="Arial" panose="020B0604020202020204"/>
              </a:rPr>
              <a:t>.</a:t>
            </a:r>
            <a:r>
              <a:rPr sz="1750" spc="95" dirty="0">
                <a:latin typeface="Arial" panose="020B0604020202020204"/>
                <a:cs typeface="Arial" panose="020B0604020202020204"/>
              </a:rPr>
              <a:t>0</a:t>
            </a:r>
            <a:r>
              <a:rPr sz="1750" spc="150" dirty="0">
                <a:latin typeface="Arial" panose="020B0604020202020204"/>
                <a:cs typeface="Arial" panose="020B0604020202020204"/>
              </a:rPr>
              <a:t>0</a:t>
            </a:r>
            <a:endParaRPr sz="1750">
              <a:latin typeface="Arial" panose="020B0604020202020204"/>
              <a:cs typeface="Arial" panose="020B0604020202020204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037382" y="3879127"/>
            <a:ext cx="485140" cy="12128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020"/>
              </a:lnSpc>
            </a:pPr>
            <a:r>
              <a:rPr sz="1750" spc="95" dirty="0">
                <a:latin typeface="Arial" panose="020B0604020202020204"/>
                <a:cs typeface="Arial" panose="020B0604020202020204"/>
              </a:rPr>
              <a:t>0</a:t>
            </a:r>
            <a:r>
              <a:rPr sz="1750" spc="45" dirty="0">
                <a:latin typeface="Arial" panose="020B0604020202020204"/>
                <a:cs typeface="Arial" panose="020B0604020202020204"/>
              </a:rPr>
              <a:t>.</a:t>
            </a:r>
            <a:r>
              <a:rPr sz="1750" spc="95" dirty="0">
                <a:latin typeface="Arial" panose="020B0604020202020204"/>
                <a:cs typeface="Arial" panose="020B0604020202020204"/>
              </a:rPr>
              <a:t>0</a:t>
            </a:r>
            <a:r>
              <a:rPr sz="1750" spc="150" dirty="0">
                <a:latin typeface="Arial" panose="020B0604020202020204"/>
                <a:cs typeface="Arial" panose="020B0604020202020204"/>
              </a:rPr>
              <a:t>0</a:t>
            </a:r>
            <a:endParaRPr sz="1750">
              <a:latin typeface="Arial" panose="020B0604020202020204"/>
              <a:cs typeface="Arial" panose="020B0604020202020204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2600">
              <a:latin typeface="Times New Roman" panose="02020603050405020304"/>
              <a:cs typeface="Times New Roman" panose="02020603050405020304"/>
            </a:endParaRPr>
          </a:p>
          <a:p>
            <a:pPr>
              <a:lnSpc>
                <a:spcPct val="100000"/>
              </a:lnSpc>
            </a:pPr>
            <a:r>
              <a:rPr sz="1750" spc="95" dirty="0">
                <a:latin typeface="Arial" panose="020B0604020202020204"/>
                <a:cs typeface="Arial" panose="020B0604020202020204"/>
              </a:rPr>
              <a:t>0</a:t>
            </a:r>
            <a:r>
              <a:rPr sz="1750" spc="45" dirty="0">
                <a:latin typeface="Arial" panose="020B0604020202020204"/>
                <a:cs typeface="Arial" panose="020B0604020202020204"/>
              </a:rPr>
              <a:t>.</a:t>
            </a:r>
            <a:r>
              <a:rPr sz="1750" spc="95" dirty="0">
                <a:latin typeface="Arial" panose="020B0604020202020204"/>
                <a:cs typeface="Arial" panose="020B0604020202020204"/>
              </a:rPr>
              <a:t>0</a:t>
            </a:r>
            <a:r>
              <a:rPr sz="1750" spc="150" dirty="0">
                <a:latin typeface="Arial" panose="020B0604020202020204"/>
                <a:cs typeface="Arial" panose="020B0604020202020204"/>
              </a:rPr>
              <a:t>0</a:t>
            </a:r>
            <a:endParaRPr sz="1750">
              <a:latin typeface="Arial" panose="020B0604020202020204"/>
              <a:cs typeface="Arial" panose="020B0604020202020204"/>
            </a:endParaRPr>
          </a:p>
          <a:p>
            <a:pPr>
              <a:lnSpc>
                <a:spcPct val="100000"/>
              </a:lnSpc>
              <a:spcBef>
                <a:spcPts val="225"/>
              </a:spcBef>
            </a:pPr>
            <a:r>
              <a:rPr sz="1750" spc="95" dirty="0">
                <a:latin typeface="Arial" panose="020B0604020202020204"/>
                <a:cs typeface="Arial" panose="020B0604020202020204"/>
              </a:rPr>
              <a:t>0</a:t>
            </a:r>
            <a:r>
              <a:rPr sz="1750" spc="45" dirty="0">
                <a:latin typeface="Arial" panose="020B0604020202020204"/>
                <a:cs typeface="Arial" panose="020B0604020202020204"/>
              </a:rPr>
              <a:t>.</a:t>
            </a:r>
            <a:r>
              <a:rPr sz="1750" spc="95" dirty="0">
                <a:latin typeface="Arial" panose="020B0604020202020204"/>
                <a:cs typeface="Arial" panose="020B0604020202020204"/>
              </a:rPr>
              <a:t>0</a:t>
            </a:r>
            <a:r>
              <a:rPr sz="1750" spc="150" dirty="0">
                <a:latin typeface="Arial" panose="020B0604020202020204"/>
                <a:cs typeface="Arial" panose="020B0604020202020204"/>
              </a:rPr>
              <a:t>0</a:t>
            </a:r>
            <a:endParaRPr sz="1750">
              <a:latin typeface="Arial" panose="020B0604020202020204"/>
              <a:cs typeface="Arial" panose="020B0604020202020204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3418332" y="2362278"/>
            <a:ext cx="59055" cy="15240"/>
          </a:xfrm>
          <a:custGeom>
            <a:avLst/>
            <a:gdLst/>
            <a:ahLst/>
            <a:cxnLst/>
            <a:rect l="l" t="t" r="r" b="b"/>
            <a:pathLst>
              <a:path w="59054" h="15239">
                <a:moveTo>
                  <a:pt x="0" y="14612"/>
                </a:moveTo>
                <a:lnTo>
                  <a:pt x="58686" y="14612"/>
                </a:lnTo>
                <a:lnTo>
                  <a:pt x="58686" y="0"/>
                </a:lnTo>
                <a:lnTo>
                  <a:pt x="0" y="0"/>
                </a:lnTo>
                <a:lnTo>
                  <a:pt x="0" y="14612"/>
                </a:lnTo>
                <a:close/>
              </a:path>
            </a:pathLst>
          </a:custGeom>
          <a:solidFill>
            <a:srgbClr val="D3D3D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3418332" y="2362278"/>
            <a:ext cx="67945" cy="15240"/>
          </a:xfrm>
          <a:custGeom>
            <a:avLst/>
            <a:gdLst/>
            <a:ahLst/>
            <a:cxnLst/>
            <a:rect l="l" t="t" r="r" b="b"/>
            <a:pathLst>
              <a:path w="67945" h="15239">
                <a:moveTo>
                  <a:pt x="0" y="14711"/>
                </a:moveTo>
                <a:lnTo>
                  <a:pt x="67461" y="14711"/>
                </a:lnTo>
                <a:lnTo>
                  <a:pt x="67461" y="0"/>
                </a:lnTo>
                <a:lnTo>
                  <a:pt x="0" y="0"/>
                </a:lnTo>
                <a:lnTo>
                  <a:pt x="0" y="14711"/>
                </a:lnTo>
                <a:close/>
              </a:path>
            </a:pathLst>
          </a:custGeom>
          <a:solidFill>
            <a:srgbClr val="D3D3D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3418332" y="2657975"/>
            <a:ext cx="5834380" cy="15240"/>
          </a:xfrm>
          <a:custGeom>
            <a:avLst/>
            <a:gdLst/>
            <a:ahLst/>
            <a:cxnLst/>
            <a:rect l="l" t="t" r="r" b="b"/>
            <a:pathLst>
              <a:path w="5834380" h="15239">
                <a:moveTo>
                  <a:pt x="0" y="14711"/>
                </a:moveTo>
                <a:lnTo>
                  <a:pt x="5833810" y="14711"/>
                </a:lnTo>
                <a:lnTo>
                  <a:pt x="5833810" y="0"/>
                </a:lnTo>
                <a:lnTo>
                  <a:pt x="0" y="0"/>
                </a:lnTo>
                <a:lnTo>
                  <a:pt x="0" y="1471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3418332" y="2657877"/>
            <a:ext cx="5834380" cy="15240"/>
          </a:xfrm>
          <a:custGeom>
            <a:avLst/>
            <a:gdLst/>
            <a:ahLst/>
            <a:cxnLst/>
            <a:rect l="l" t="t" r="r" b="b"/>
            <a:pathLst>
              <a:path w="5834380" h="15239">
                <a:moveTo>
                  <a:pt x="0" y="14711"/>
                </a:moveTo>
                <a:lnTo>
                  <a:pt x="5833810" y="14711"/>
                </a:lnTo>
                <a:lnTo>
                  <a:pt x="5833810" y="0"/>
                </a:lnTo>
                <a:lnTo>
                  <a:pt x="0" y="0"/>
                </a:lnTo>
                <a:lnTo>
                  <a:pt x="0" y="1471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3418332" y="3248779"/>
            <a:ext cx="5834380" cy="15240"/>
          </a:xfrm>
          <a:custGeom>
            <a:avLst/>
            <a:gdLst/>
            <a:ahLst/>
            <a:cxnLst/>
            <a:rect l="l" t="t" r="r" b="b"/>
            <a:pathLst>
              <a:path w="5834380" h="15239">
                <a:moveTo>
                  <a:pt x="0" y="14711"/>
                </a:moveTo>
                <a:lnTo>
                  <a:pt x="5833810" y="14711"/>
                </a:lnTo>
                <a:lnTo>
                  <a:pt x="5833810" y="0"/>
                </a:lnTo>
                <a:lnTo>
                  <a:pt x="0" y="0"/>
                </a:lnTo>
                <a:lnTo>
                  <a:pt x="0" y="1471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3418332" y="3248878"/>
            <a:ext cx="5834380" cy="15240"/>
          </a:xfrm>
          <a:custGeom>
            <a:avLst/>
            <a:gdLst/>
            <a:ahLst/>
            <a:cxnLst/>
            <a:rect l="l" t="t" r="r" b="b"/>
            <a:pathLst>
              <a:path w="5834380" h="15239">
                <a:moveTo>
                  <a:pt x="0" y="14711"/>
                </a:moveTo>
                <a:lnTo>
                  <a:pt x="5833810" y="14711"/>
                </a:lnTo>
                <a:lnTo>
                  <a:pt x="5833810" y="0"/>
                </a:lnTo>
                <a:lnTo>
                  <a:pt x="0" y="0"/>
                </a:lnTo>
                <a:lnTo>
                  <a:pt x="0" y="1471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3418332" y="3544574"/>
            <a:ext cx="5834380" cy="15240"/>
          </a:xfrm>
          <a:custGeom>
            <a:avLst/>
            <a:gdLst/>
            <a:ahLst/>
            <a:cxnLst/>
            <a:rect l="l" t="t" r="r" b="b"/>
            <a:pathLst>
              <a:path w="5834380" h="15239">
                <a:moveTo>
                  <a:pt x="0" y="14711"/>
                </a:moveTo>
                <a:lnTo>
                  <a:pt x="5833810" y="14711"/>
                </a:lnTo>
                <a:lnTo>
                  <a:pt x="5833810" y="0"/>
                </a:lnTo>
                <a:lnTo>
                  <a:pt x="0" y="0"/>
                </a:lnTo>
                <a:lnTo>
                  <a:pt x="0" y="1471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3418332" y="3544476"/>
            <a:ext cx="5834380" cy="15240"/>
          </a:xfrm>
          <a:custGeom>
            <a:avLst/>
            <a:gdLst/>
            <a:ahLst/>
            <a:cxnLst/>
            <a:rect l="l" t="t" r="r" b="b"/>
            <a:pathLst>
              <a:path w="5834380" h="15239">
                <a:moveTo>
                  <a:pt x="0" y="14711"/>
                </a:moveTo>
                <a:lnTo>
                  <a:pt x="5833810" y="14711"/>
                </a:lnTo>
                <a:lnTo>
                  <a:pt x="5833810" y="0"/>
                </a:lnTo>
                <a:lnTo>
                  <a:pt x="0" y="0"/>
                </a:lnTo>
                <a:lnTo>
                  <a:pt x="0" y="1471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3418332" y="3854884"/>
            <a:ext cx="5834380" cy="15240"/>
          </a:xfrm>
          <a:custGeom>
            <a:avLst/>
            <a:gdLst/>
            <a:ahLst/>
            <a:cxnLst/>
            <a:rect l="l" t="t" r="r" b="b"/>
            <a:pathLst>
              <a:path w="5834380" h="15239">
                <a:moveTo>
                  <a:pt x="0" y="14711"/>
                </a:moveTo>
                <a:lnTo>
                  <a:pt x="5833810" y="14711"/>
                </a:lnTo>
                <a:lnTo>
                  <a:pt x="5833810" y="0"/>
                </a:lnTo>
                <a:lnTo>
                  <a:pt x="0" y="0"/>
                </a:lnTo>
                <a:lnTo>
                  <a:pt x="0" y="1471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3418332" y="3854884"/>
            <a:ext cx="5834380" cy="15240"/>
          </a:xfrm>
          <a:custGeom>
            <a:avLst/>
            <a:gdLst/>
            <a:ahLst/>
            <a:cxnLst/>
            <a:rect l="l" t="t" r="r" b="b"/>
            <a:pathLst>
              <a:path w="5834380" h="15239">
                <a:moveTo>
                  <a:pt x="0" y="14711"/>
                </a:moveTo>
                <a:lnTo>
                  <a:pt x="5833810" y="14711"/>
                </a:lnTo>
                <a:lnTo>
                  <a:pt x="5833810" y="0"/>
                </a:lnTo>
                <a:lnTo>
                  <a:pt x="0" y="0"/>
                </a:lnTo>
                <a:lnTo>
                  <a:pt x="0" y="1471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3418332" y="4209426"/>
            <a:ext cx="5834380" cy="15240"/>
          </a:xfrm>
          <a:custGeom>
            <a:avLst/>
            <a:gdLst/>
            <a:ahLst/>
            <a:cxnLst/>
            <a:rect l="l" t="t" r="r" b="b"/>
            <a:pathLst>
              <a:path w="5834380" h="15239">
                <a:moveTo>
                  <a:pt x="0" y="14711"/>
                </a:moveTo>
                <a:lnTo>
                  <a:pt x="5833810" y="14711"/>
                </a:lnTo>
                <a:lnTo>
                  <a:pt x="5833810" y="0"/>
                </a:lnTo>
                <a:lnTo>
                  <a:pt x="0" y="0"/>
                </a:lnTo>
                <a:lnTo>
                  <a:pt x="0" y="1471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3418332" y="4209426"/>
            <a:ext cx="5834380" cy="15240"/>
          </a:xfrm>
          <a:custGeom>
            <a:avLst/>
            <a:gdLst/>
            <a:ahLst/>
            <a:cxnLst/>
            <a:rect l="l" t="t" r="r" b="b"/>
            <a:pathLst>
              <a:path w="5834380" h="15239">
                <a:moveTo>
                  <a:pt x="0" y="14711"/>
                </a:moveTo>
                <a:lnTo>
                  <a:pt x="5833810" y="14711"/>
                </a:lnTo>
                <a:lnTo>
                  <a:pt x="5833810" y="0"/>
                </a:lnTo>
                <a:lnTo>
                  <a:pt x="0" y="0"/>
                </a:lnTo>
                <a:lnTo>
                  <a:pt x="0" y="1471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3418332" y="4504632"/>
            <a:ext cx="5834380" cy="15240"/>
          </a:xfrm>
          <a:custGeom>
            <a:avLst/>
            <a:gdLst/>
            <a:ahLst/>
            <a:cxnLst/>
            <a:rect l="l" t="t" r="r" b="b"/>
            <a:pathLst>
              <a:path w="5834380" h="15239">
                <a:moveTo>
                  <a:pt x="0" y="14711"/>
                </a:moveTo>
                <a:lnTo>
                  <a:pt x="5833810" y="14711"/>
                </a:lnTo>
                <a:lnTo>
                  <a:pt x="5833810" y="0"/>
                </a:lnTo>
                <a:lnTo>
                  <a:pt x="0" y="0"/>
                </a:lnTo>
                <a:lnTo>
                  <a:pt x="0" y="1471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3418332" y="4504632"/>
            <a:ext cx="5834380" cy="15240"/>
          </a:xfrm>
          <a:custGeom>
            <a:avLst/>
            <a:gdLst/>
            <a:ahLst/>
            <a:cxnLst/>
            <a:rect l="l" t="t" r="r" b="b"/>
            <a:pathLst>
              <a:path w="5834380" h="15239">
                <a:moveTo>
                  <a:pt x="0" y="15202"/>
                </a:moveTo>
                <a:lnTo>
                  <a:pt x="5833810" y="15202"/>
                </a:lnTo>
                <a:lnTo>
                  <a:pt x="5833810" y="0"/>
                </a:lnTo>
                <a:lnTo>
                  <a:pt x="0" y="0"/>
                </a:lnTo>
                <a:lnTo>
                  <a:pt x="0" y="1520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3418332" y="4800329"/>
            <a:ext cx="5834380" cy="15240"/>
          </a:xfrm>
          <a:custGeom>
            <a:avLst/>
            <a:gdLst/>
            <a:ahLst/>
            <a:cxnLst/>
            <a:rect l="l" t="t" r="r" b="b"/>
            <a:pathLst>
              <a:path w="5834380" h="15239">
                <a:moveTo>
                  <a:pt x="0" y="14711"/>
                </a:moveTo>
                <a:lnTo>
                  <a:pt x="5833810" y="14711"/>
                </a:lnTo>
                <a:lnTo>
                  <a:pt x="5833810" y="0"/>
                </a:lnTo>
                <a:lnTo>
                  <a:pt x="0" y="0"/>
                </a:lnTo>
                <a:lnTo>
                  <a:pt x="0" y="1471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3418332" y="4800329"/>
            <a:ext cx="5834380" cy="15240"/>
          </a:xfrm>
          <a:custGeom>
            <a:avLst/>
            <a:gdLst/>
            <a:ahLst/>
            <a:cxnLst/>
            <a:rect l="l" t="t" r="r" b="b"/>
            <a:pathLst>
              <a:path w="5834380" h="15239">
                <a:moveTo>
                  <a:pt x="0" y="14711"/>
                </a:moveTo>
                <a:lnTo>
                  <a:pt x="5833810" y="14711"/>
                </a:lnTo>
                <a:lnTo>
                  <a:pt x="5833810" y="0"/>
                </a:lnTo>
                <a:lnTo>
                  <a:pt x="0" y="0"/>
                </a:lnTo>
                <a:lnTo>
                  <a:pt x="0" y="1471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3418332" y="5110737"/>
            <a:ext cx="5834380" cy="15240"/>
          </a:xfrm>
          <a:custGeom>
            <a:avLst/>
            <a:gdLst/>
            <a:ahLst/>
            <a:cxnLst/>
            <a:rect l="l" t="t" r="r" b="b"/>
            <a:pathLst>
              <a:path w="5834380" h="15239">
                <a:moveTo>
                  <a:pt x="0" y="14711"/>
                </a:moveTo>
                <a:lnTo>
                  <a:pt x="5833810" y="14711"/>
                </a:lnTo>
                <a:lnTo>
                  <a:pt x="5833810" y="0"/>
                </a:lnTo>
                <a:lnTo>
                  <a:pt x="0" y="0"/>
                </a:lnTo>
                <a:lnTo>
                  <a:pt x="0" y="1471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3418332" y="5110737"/>
            <a:ext cx="5834380" cy="15240"/>
          </a:xfrm>
          <a:custGeom>
            <a:avLst/>
            <a:gdLst/>
            <a:ahLst/>
            <a:cxnLst/>
            <a:rect l="l" t="t" r="r" b="b"/>
            <a:pathLst>
              <a:path w="5834380" h="15239">
                <a:moveTo>
                  <a:pt x="0" y="14711"/>
                </a:moveTo>
                <a:lnTo>
                  <a:pt x="5833810" y="14711"/>
                </a:lnTo>
                <a:lnTo>
                  <a:pt x="5833810" y="0"/>
                </a:lnTo>
                <a:lnTo>
                  <a:pt x="0" y="0"/>
                </a:lnTo>
                <a:lnTo>
                  <a:pt x="0" y="1471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3418332" y="5406433"/>
            <a:ext cx="5834380" cy="15240"/>
          </a:xfrm>
          <a:custGeom>
            <a:avLst/>
            <a:gdLst/>
            <a:ahLst/>
            <a:cxnLst/>
            <a:rect l="l" t="t" r="r" b="b"/>
            <a:pathLst>
              <a:path w="5834380" h="15239">
                <a:moveTo>
                  <a:pt x="0" y="14711"/>
                </a:moveTo>
                <a:lnTo>
                  <a:pt x="5833810" y="14711"/>
                </a:lnTo>
                <a:lnTo>
                  <a:pt x="5833810" y="0"/>
                </a:lnTo>
                <a:lnTo>
                  <a:pt x="0" y="0"/>
                </a:lnTo>
                <a:lnTo>
                  <a:pt x="0" y="1471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3418332" y="5406433"/>
            <a:ext cx="5834380" cy="15240"/>
          </a:xfrm>
          <a:custGeom>
            <a:avLst/>
            <a:gdLst/>
            <a:ahLst/>
            <a:cxnLst/>
            <a:rect l="l" t="t" r="r" b="b"/>
            <a:pathLst>
              <a:path w="5834380" h="15239">
                <a:moveTo>
                  <a:pt x="0" y="14711"/>
                </a:moveTo>
                <a:lnTo>
                  <a:pt x="5833810" y="14711"/>
                </a:lnTo>
                <a:lnTo>
                  <a:pt x="5833810" y="0"/>
                </a:lnTo>
                <a:lnTo>
                  <a:pt x="0" y="0"/>
                </a:lnTo>
                <a:lnTo>
                  <a:pt x="0" y="1471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3418332" y="5731562"/>
            <a:ext cx="5834380" cy="13970"/>
          </a:xfrm>
          <a:custGeom>
            <a:avLst/>
            <a:gdLst/>
            <a:ahLst/>
            <a:cxnLst/>
            <a:rect l="l" t="t" r="r" b="b"/>
            <a:pathLst>
              <a:path w="5834380" h="13970">
                <a:moveTo>
                  <a:pt x="0" y="13917"/>
                </a:moveTo>
                <a:lnTo>
                  <a:pt x="5833810" y="13917"/>
                </a:lnTo>
                <a:lnTo>
                  <a:pt x="5833810" y="0"/>
                </a:lnTo>
                <a:lnTo>
                  <a:pt x="0" y="0"/>
                </a:lnTo>
                <a:lnTo>
                  <a:pt x="0" y="1391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3418332" y="5731562"/>
            <a:ext cx="5834380" cy="13970"/>
          </a:xfrm>
          <a:custGeom>
            <a:avLst/>
            <a:gdLst/>
            <a:ahLst/>
            <a:cxnLst/>
            <a:rect l="l" t="t" r="r" b="b"/>
            <a:pathLst>
              <a:path w="5834380" h="13970">
                <a:moveTo>
                  <a:pt x="0" y="13917"/>
                </a:moveTo>
                <a:lnTo>
                  <a:pt x="5833810" y="13917"/>
                </a:lnTo>
                <a:lnTo>
                  <a:pt x="5833810" y="0"/>
                </a:lnTo>
                <a:lnTo>
                  <a:pt x="0" y="0"/>
                </a:lnTo>
                <a:lnTo>
                  <a:pt x="0" y="1391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graphicFrame>
        <p:nvGraphicFramePr>
          <p:cNvPr id="29" name="object 29"/>
          <p:cNvGraphicFramePr>
            <a:graphicFrameLocks noGrp="1"/>
          </p:cNvGraphicFramePr>
          <p:nvPr/>
        </p:nvGraphicFramePr>
        <p:xfrm>
          <a:off x="3485565" y="2657877"/>
          <a:ext cx="5748654" cy="336892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16430"/>
                <a:gridCol w="1915795"/>
                <a:gridCol w="1916429"/>
              </a:tblGrid>
              <a:tr h="295696">
                <a:tc>
                  <a:txBody>
                    <a:bodyPr/>
                    <a:lstStyle/>
                    <a:p>
                      <a:pPr marR="63500" algn="ctr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750" b="1" i="1" dirty="0">
                          <a:latin typeface="Lucida Sans" panose="020B0602030504020204"/>
                          <a:cs typeface="Lucida Sans" panose="020B0602030504020204"/>
                        </a:rPr>
                        <a:t>A</a:t>
                      </a:r>
                      <a:endParaRPr sz="1750">
                        <a:latin typeface="Lucida Sans" panose="020B0602030504020204"/>
                        <a:cs typeface="Lucida Sans" panose="020B0602030504020204"/>
                      </a:endParaRPr>
                    </a:p>
                  </a:txBody>
                  <a:tcPr marL="0" marR="0" marT="635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3180" algn="ctr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750" b="1" i="1" dirty="0">
                          <a:latin typeface="Lucida Sans" panose="020B0602030504020204"/>
                          <a:cs typeface="Lucida Sans" panose="020B0602030504020204"/>
                        </a:rPr>
                        <a:t>B</a:t>
                      </a:r>
                      <a:endParaRPr sz="1750">
                        <a:latin typeface="Lucida Sans" panose="020B0602030504020204"/>
                        <a:cs typeface="Lucida Sans" panose="020B0602030504020204"/>
                      </a:endParaRPr>
                    </a:p>
                  </a:txBody>
                  <a:tcPr marL="0" marR="0" marT="635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R="62230" algn="ctr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750" b="1" i="1" spc="105" dirty="0">
                          <a:latin typeface="Lucida Sans" panose="020B0602030504020204"/>
                          <a:cs typeface="Lucida Sans" panose="020B0602030504020204"/>
                        </a:rPr>
                        <a:t>C </a:t>
                      </a:r>
                      <a:r>
                        <a:rPr sz="1750" b="1" i="1" spc="65" dirty="0">
                          <a:latin typeface="Lucida Sans" panose="020B0602030504020204"/>
                          <a:cs typeface="Lucida Sans" panose="020B0602030504020204"/>
                        </a:rPr>
                        <a:t>= </a:t>
                      </a:r>
                      <a:r>
                        <a:rPr sz="1750" b="1" i="1" spc="175" dirty="0">
                          <a:latin typeface="Lucida Sans" panose="020B0602030504020204"/>
                          <a:cs typeface="Lucida Sans" panose="020B0602030504020204"/>
                        </a:rPr>
                        <a:t>A</a:t>
                      </a:r>
                      <a:r>
                        <a:rPr sz="1750" b="1" i="1" spc="-395" dirty="0">
                          <a:latin typeface="Lucida Sans" panose="020B0602030504020204"/>
                          <a:cs typeface="Lucida Sans" panose="020B0602030504020204"/>
                        </a:rPr>
                        <a:t> </a:t>
                      </a:r>
                      <a:r>
                        <a:rPr sz="1750" b="1" i="1" spc="65" dirty="0">
                          <a:latin typeface="Lucida Sans" panose="020B0602030504020204"/>
                          <a:cs typeface="Lucida Sans" panose="020B0602030504020204"/>
                        </a:rPr>
                        <a:t>+ </a:t>
                      </a:r>
                      <a:r>
                        <a:rPr sz="1750" b="1" i="1" spc="245" dirty="0">
                          <a:latin typeface="Lucida Sans" panose="020B0602030504020204"/>
                          <a:cs typeface="Lucida Sans" panose="020B0602030504020204"/>
                        </a:rPr>
                        <a:t>B</a:t>
                      </a:r>
                      <a:endParaRPr sz="1750">
                        <a:latin typeface="Lucida Sans" panose="020B0602030504020204"/>
                        <a:cs typeface="Lucida Sans" panose="020B0602030504020204"/>
                      </a:endParaRPr>
                    </a:p>
                  </a:txBody>
                  <a:tcPr marL="0" marR="0" marT="635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92D050"/>
                    </a:solidFill>
                  </a:tcPr>
                </a:tc>
              </a:tr>
              <a:tr h="590902">
                <a:tc>
                  <a:txBody>
                    <a:bodyPr/>
                    <a:lstStyle/>
                    <a:p>
                      <a:pPr marR="8890" algn="ctr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750" b="1" spc="110" dirty="0">
                          <a:latin typeface="Lucida Sans" panose="020B0602030504020204"/>
                          <a:cs typeface="Lucida Sans" panose="020B0602030504020204"/>
                        </a:rPr>
                        <a:t>Jumlah</a:t>
                      </a:r>
                      <a:r>
                        <a:rPr sz="1750" b="1" spc="-70" dirty="0">
                          <a:latin typeface="Lucida Sans" panose="020B0602030504020204"/>
                          <a:cs typeface="Lucida Sans" panose="020B0602030504020204"/>
                        </a:rPr>
                        <a:t> </a:t>
                      </a:r>
                      <a:r>
                        <a:rPr sz="1750" b="1" spc="150" dirty="0">
                          <a:latin typeface="Lucida Sans" panose="020B0602030504020204"/>
                          <a:cs typeface="Lucida Sans" panose="020B0602030504020204"/>
                        </a:rPr>
                        <a:t>ABT</a:t>
                      </a:r>
                      <a:endParaRPr sz="1750">
                        <a:latin typeface="Lucida Sans" panose="020B0602030504020204"/>
                        <a:cs typeface="Lucida Sans" panose="020B0602030504020204"/>
                      </a:endParaRPr>
                    </a:p>
                    <a:p>
                      <a:pPr marR="3810" algn="ctr">
                        <a:lnSpc>
                          <a:spcPct val="100000"/>
                        </a:lnSpc>
                        <a:spcBef>
                          <a:spcPts val="230"/>
                        </a:spcBef>
                      </a:pPr>
                      <a:r>
                        <a:rPr sz="1750" b="1" spc="130" dirty="0">
                          <a:latin typeface="Lucida Sans" panose="020B0602030504020204"/>
                          <a:cs typeface="Lucida Sans" panose="020B0602030504020204"/>
                        </a:rPr>
                        <a:t>Semasa</a:t>
                      </a:r>
                      <a:endParaRPr sz="1750">
                        <a:latin typeface="Lucida Sans" panose="020B0602030504020204"/>
                        <a:cs typeface="Lucida Sans" panose="020B0602030504020204"/>
                      </a:endParaRPr>
                    </a:p>
                  </a:txBody>
                  <a:tcPr marL="0" marR="0" marT="635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8255" algn="ctr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750" b="1" spc="110" dirty="0">
                          <a:latin typeface="Lucida Sans" panose="020B0602030504020204"/>
                          <a:cs typeface="Lucida Sans" panose="020B0602030504020204"/>
                        </a:rPr>
                        <a:t>Jumlah</a:t>
                      </a:r>
                      <a:r>
                        <a:rPr sz="1750" b="1" spc="-70" dirty="0">
                          <a:latin typeface="Lucida Sans" panose="020B0602030504020204"/>
                          <a:cs typeface="Lucida Sans" panose="020B0602030504020204"/>
                        </a:rPr>
                        <a:t> </a:t>
                      </a:r>
                      <a:r>
                        <a:rPr sz="1750" b="1" spc="150" dirty="0">
                          <a:latin typeface="Lucida Sans" panose="020B0602030504020204"/>
                          <a:cs typeface="Lucida Sans" panose="020B0602030504020204"/>
                        </a:rPr>
                        <a:t>ABT</a:t>
                      </a:r>
                      <a:endParaRPr sz="1750">
                        <a:latin typeface="Lucida Sans" panose="020B0602030504020204"/>
                        <a:cs typeface="Lucida Sans" panose="020B0602030504020204"/>
                      </a:endParaRPr>
                    </a:p>
                    <a:p>
                      <a:pPr marR="5080" algn="ctr">
                        <a:lnSpc>
                          <a:spcPct val="100000"/>
                        </a:lnSpc>
                        <a:spcBef>
                          <a:spcPts val="230"/>
                        </a:spcBef>
                      </a:pPr>
                      <a:r>
                        <a:rPr sz="1750" b="1" spc="75" dirty="0">
                          <a:latin typeface="Lucida Sans" panose="020B0602030504020204"/>
                          <a:cs typeface="Lucida Sans" panose="020B0602030504020204"/>
                        </a:rPr>
                        <a:t>Bukan</a:t>
                      </a:r>
                      <a:r>
                        <a:rPr sz="1750" b="1" spc="-80" dirty="0">
                          <a:latin typeface="Lucida Sans" panose="020B0602030504020204"/>
                          <a:cs typeface="Lucida Sans" panose="020B0602030504020204"/>
                        </a:rPr>
                        <a:t> </a:t>
                      </a:r>
                      <a:r>
                        <a:rPr sz="1750" b="1" spc="130" dirty="0">
                          <a:latin typeface="Lucida Sans" panose="020B0602030504020204"/>
                          <a:cs typeface="Lucida Sans" panose="020B0602030504020204"/>
                        </a:rPr>
                        <a:t>Semasa</a:t>
                      </a:r>
                      <a:endParaRPr sz="1750">
                        <a:latin typeface="Lucida Sans" panose="020B0602030504020204"/>
                        <a:cs typeface="Lucida Sans" panose="020B0602030504020204"/>
                      </a:endParaRPr>
                    </a:p>
                  </a:txBody>
                  <a:tcPr marL="0" marR="0" marT="635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R="6985" algn="ctr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750" b="1" spc="110" dirty="0">
                          <a:latin typeface="Lucida Sans" panose="020B0602030504020204"/>
                          <a:cs typeface="Lucida Sans" panose="020B0602030504020204"/>
                        </a:rPr>
                        <a:t>Jumlah</a:t>
                      </a:r>
                      <a:endParaRPr sz="1750">
                        <a:latin typeface="Lucida Sans" panose="020B0602030504020204"/>
                        <a:cs typeface="Lucida Sans" panose="020B0602030504020204"/>
                      </a:endParaRPr>
                    </a:p>
                    <a:p>
                      <a:pPr marR="6985" algn="ctr">
                        <a:lnSpc>
                          <a:spcPct val="100000"/>
                        </a:lnSpc>
                        <a:spcBef>
                          <a:spcPts val="230"/>
                        </a:spcBef>
                      </a:pPr>
                      <a:r>
                        <a:rPr sz="1750" b="1" spc="70" dirty="0">
                          <a:latin typeface="Lucida Sans" panose="020B0602030504020204"/>
                          <a:cs typeface="Lucida Sans" panose="020B0602030504020204"/>
                        </a:rPr>
                        <a:t>Kawalan</a:t>
                      </a:r>
                      <a:r>
                        <a:rPr sz="1750" b="1" spc="-70" dirty="0">
                          <a:latin typeface="Lucida Sans" panose="020B0602030504020204"/>
                          <a:cs typeface="Lucida Sans" panose="020B0602030504020204"/>
                        </a:rPr>
                        <a:t> </a:t>
                      </a:r>
                      <a:r>
                        <a:rPr sz="1750" b="1" spc="150" dirty="0">
                          <a:latin typeface="Lucida Sans" panose="020B0602030504020204"/>
                          <a:cs typeface="Lucida Sans" panose="020B0602030504020204"/>
                        </a:rPr>
                        <a:t>ABT</a:t>
                      </a:r>
                      <a:endParaRPr sz="1750">
                        <a:latin typeface="Lucida Sans" panose="020B0602030504020204"/>
                        <a:cs typeface="Lucida Sans" panose="020B0602030504020204"/>
                      </a:endParaRPr>
                    </a:p>
                  </a:txBody>
                  <a:tcPr marL="0" marR="0" marT="635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</a:tr>
              <a:tr h="29569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10358">
                <a:tc>
                  <a:txBody>
                    <a:bodyPr/>
                    <a:lstStyle/>
                    <a:p>
                      <a:pPr marL="70993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750" spc="100" dirty="0">
                          <a:latin typeface="Arial" panose="020B0604020202020204"/>
                          <a:cs typeface="Arial" panose="020B0604020202020204"/>
                        </a:rPr>
                        <a:t>0.00</a:t>
                      </a:r>
                      <a:endParaRPr sz="17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635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 algn="ctr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750" spc="100" dirty="0">
                          <a:latin typeface="Arial" panose="020B0604020202020204"/>
                          <a:cs typeface="Arial" panose="020B0604020202020204"/>
                        </a:rPr>
                        <a:t>0.00</a:t>
                      </a:r>
                      <a:endParaRPr sz="17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635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 algn="ctr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750" spc="100" dirty="0">
                          <a:latin typeface="Arial" panose="020B0604020202020204"/>
                          <a:cs typeface="Arial" panose="020B0604020202020204"/>
                        </a:rPr>
                        <a:t>0.00</a:t>
                      </a:r>
                      <a:endParaRPr sz="17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635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5454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9545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9545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1040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95696">
                <a:tc>
                  <a:txBody>
                    <a:bodyPr/>
                    <a:lstStyle/>
                    <a:p>
                      <a:pPr marL="70993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750" spc="100" dirty="0">
                          <a:latin typeface="Arial" panose="020B0604020202020204"/>
                          <a:cs typeface="Arial" panose="020B0604020202020204"/>
                        </a:rPr>
                        <a:t>0.00</a:t>
                      </a:r>
                      <a:endParaRPr sz="17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635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 algn="ctr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750" spc="100" dirty="0">
                          <a:latin typeface="Arial" panose="020B0604020202020204"/>
                          <a:cs typeface="Arial" panose="020B0604020202020204"/>
                        </a:rPr>
                        <a:t>0.00</a:t>
                      </a:r>
                      <a:endParaRPr sz="17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635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 algn="ctr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750" spc="100" dirty="0">
                          <a:latin typeface="Arial" panose="020B0604020202020204"/>
                          <a:cs typeface="Arial" panose="020B0604020202020204"/>
                        </a:rPr>
                        <a:t>0.00</a:t>
                      </a:r>
                      <a:endParaRPr sz="17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635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24731">
                <a:tc>
                  <a:txBody>
                    <a:bodyPr/>
                    <a:lstStyle/>
                    <a:p>
                      <a:pPr marL="70993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750" spc="100" dirty="0">
                          <a:latin typeface="Arial" panose="020B0604020202020204"/>
                          <a:cs typeface="Arial" panose="020B0604020202020204"/>
                        </a:rPr>
                        <a:t>0.00</a:t>
                      </a:r>
                      <a:endParaRPr sz="17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635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 algn="ctr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750" spc="100" dirty="0">
                          <a:latin typeface="Arial" panose="020B0604020202020204"/>
                          <a:cs typeface="Arial" panose="020B0604020202020204"/>
                        </a:rPr>
                        <a:t>0.00</a:t>
                      </a:r>
                      <a:endParaRPr sz="1750" dirty="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635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 algn="ctr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750" spc="100" dirty="0">
                          <a:latin typeface="Arial" panose="020B0604020202020204"/>
                          <a:cs typeface="Arial" panose="020B0604020202020204"/>
                        </a:rPr>
                        <a:t>0.00</a:t>
                      </a:r>
                      <a:endParaRPr sz="1750" dirty="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635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31" name="object 31"/>
          <p:cNvSpPr/>
          <p:nvPr/>
        </p:nvSpPr>
        <p:spPr>
          <a:xfrm>
            <a:off x="0" y="1112518"/>
            <a:ext cx="9906000" cy="1097282"/>
          </a:xfrm>
          <a:custGeom>
            <a:avLst/>
            <a:gdLst/>
            <a:ahLst/>
            <a:cxnLst/>
            <a:rect l="l" t="t" r="r" b="b"/>
            <a:pathLst>
              <a:path w="9906000" h="731519">
                <a:moveTo>
                  <a:pt x="0" y="0"/>
                </a:moveTo>
                <a:lnTo>
                  <a:pt x="0" y="731520"/>
                </a:lnTo>
                <a:lnTo>
                  <a:pt x="9905999" y="731520"/>
                </a:lnTo>
                <a:lnTo>
                  <a:pt x="9905999" y="0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65913" y="990980"/>
            <a:ext cx="365760" cy="365760"/>
          </a:xfrm>
          <a:custGeom>
            <a:avLst/>
            <a:gdLst/>
            <a:ahLst/>
            <a:cxnLst/>
            <a:rect l="l" t="t" r="r" b="b"/>
            <a:pathLst>
              <a:path w="365759" h="365759">
                <a:moveTo>
                  <a:pt x="182879" y="0"/>
                </a:moveTo>
                <a:lnTo>
                  <a:pt x="134262" y="6535"/>
                </a:lnTo>
                <a:lnTo>
                  <a:pt x="90576" y="24976"/>
                </a:lnTo>
                <a:lnTo>
                  <a:pt x="53563" y="53578"/>
                </a:lnTo>
                <a:lnTo>
                  <a:pt x="24968" y="90593"/>
                </a:lnTo>
                <a:lnTo>
                  <a:pt x="6532" y="134276"/>
                </a:lnTo>
                <a:lnTo>
                  <a:pt x="0" y="182880"/>
                </a:lnTo>
                <a:lnTo>
                  <a:pt x="6532" y="231483"/>
                </a:lnTo>
                <a:lnTo>
                  <a:pt x="24968" y="275166"/>
                </a:lnTo>
                <a:lnTo>
                  <a:pt x="53563" y="312181"/>
                </a:lnTo>
                <a:lnTo>
                  <a:pt x="90576" y="340783"/>
                </a:lnTo>
                <a:lnTo>
                  <a:pt x="134262" y="359224"/>
                </a:lnTo>
                <a:lnTo>
                  <a:pt x="182879" y="365760"/>
                </a:lnTo>
                <a:lnTo>
                  <a:pt x="231497" y="359224"/>
                </a:lnTo>
                <a:lnTo>
                  <a:pt x="275183" y="340783"/>
                </a:lnTo>
                <a:lnTo>
                  <a:pt x="312196" y="312181"/>
                </a:lnTo>
                <a:lnTo>
                  <a:pt x="340791" y="275166"/>
                </a:lnTo>
                <a:lnTo>
                  <a:pt x="359227" y="231483"/>
                </a:lnTo>
                <a:lnTo>
                  <a:pt x="365760" y="182880"/>
                </a:lnTo>
                <a:lnTo>
                  <a:pt x="359227" y="134276"/>
                </a:lnTo>
                <a:lnTo>
                  <a:pt x="340791" y="90593"/>
                </a:lnTo>
                <a:lnTo>
                  <a:pt x="312196" y="53578"/>
                </a:lnTo>
                <a:lnTo>
                  <a:pt x="275183" y="24976"/>
                </a:lnTo>
                <a:lnTo>
                  <a:pt x="231497" y="6535"/>
                </a:lnTo>
                <a:lnTo>
                  <a:pt x="182879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65913" y="990980"/>
            <a:ext cx="365760" cy="365760"/>
          </a:xfrm>
          <a:custGeom>
            <a:avLst/>
            <a:gdLst/>
            <a:ahLst/>
            <a:cxnLst/>
            <a:rect l="l" t="t" r="r" b="b"/>
            <a:pathLst>
              <a:path w="365759" h="365759">
                <a:moveTo>
                  <a:pt x="0" y="182880"/>
                </a:moveTo>
                <a:lnTo>
                  <a:pt x="6532" y="134276"/>
                </a:lnTo>
                <a:lnTo>
                  <a:pt x="24968" y="90593"/>
                </a:lnTo>
                <a:lnTo>
                  <a:pt x="53563" y="53578"/>
                </a:lnTo>
                <a:lnTo>
                  <a:pt x="90576" y="24976"/>
                </a:lnTo>
                <a:lnTo>
                  <a:pt x="134262" y="6535"/>
                </a:lnTo>
                <a:lnTo>
                  <a:pt x="182879" y="0"/>
                </a:lnTo>
                <a:lnTo>
                  <a:pt x="231497" y="6535"/>
                </a:lnTo>
                <a:lnTo>
                  <a:pt x="275183" y="24976"/>
                </a:lnTo>
                <a:lnTo>
                  <a:pt x="312196" y="53578"/>
                </a:lnTo>
                <a:lnTo>
                  <a:pt x="340791" y="90593"/>
                </a:lnTo>
                <a:lnTo>
                  <a:pt x="359227" y="134276"/>
                </a:lnTo>
                <a:lnTo>
                  <a:pt x="365760" y="182880"/>
                </a:lnTo>
                <a:lnTo>
                  <a:pt x="359227" y="231483"/>
                </a:lnTo>
                <a:lnTo>
                  <a:pt x="340791" y="275166"/>
                </a:lnTo>
                <a:lnTo>
                  <a:pt x="312196" y="312181"/>
                </a:lnTo>
                <a:lnTo>
                  <a:pt x="275183" y="340783"/>
                </a:lnTo>
                <a:lnTo>
                  <a:pt x="231497" y="359224"/>
                </a:lnTo>
                <a:lnTo>
                  <a:pt x="182879" y="365760"/>
                </a:lnTo>
                <a:lnTo>
                  <a:pt x="134262" y="359224"/>
                </a:lnTo>
                <a:lnTo>
                  <a:pt x="90576" y="340783"/>
                </a:lnTo>
                <a:lnTo>
                  <a:pt x="53563" y="312181"/>
                </a:lnTo>
                <a:lnTo>
                  <a:pt x="24968" y="275166"/>
                </a:lnTo>
                <a:lnTo>
                  <a:pt x="6532" y="231483"/>
                </a:lnTo>
                <a:lnTo>
                  <a:pt x="0" y="182880"/>
                </a:lnTo>
                <a:close/>
              </a:path>
            </a:pathLst>
          </a:custGeom>
          <a:ln w="9906">
            <a:solidFill>
              <a:srgbClr val="C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 txBox="1"/>
          <p:nvPr/>
        </p:nvSpPr>
        <p:spPr>
          <a:xfrm>
            <a:off x="152400" y="1066800"/>
            <a:ext cx="9659620" cy="7848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1910"/>
              </a:lnSpc>
              <a:spcBef>
                <a:spcPts val="100"/>
              </a:spcBef>
            </a:pPr>
            <a:r>
              <a:rPr sz="1800" b="1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4</a:t>
            </a:r>
            <a:endParaRPr sz="1800" dirty="0">
              <a:latin typeface="Calibri" panose="020F0502020204030204"/>
              <a:cs typeface="Calibri" panose="020F0502020204030204"/>
            </a:endParaRPr>
          </a:p>
          <a:p>
            <a:pPr marL="792480" indent="-255905">
              <a:lnSpc>
                <a:spcPts val="1430"/>
              </a:lnSpc>
              <a:buFont typeface="+mj-lt"/>
              <a:buAutoNum type="romanLcPeriod"/>
              <a:tabLst>
                <a:tab pos="503555" algn="l"/>
              </a:tabLst>
            </a:pPr>
            <a:r>
              <a:rPr lang="en-MY" sz="1400" b="1" spc="-55" dirty="0" err="1">
                <a:latin typeface="Lucida Sans" panose="020B0602030504020204"/>
                <a:cs typeface="Lucida Sans" panose="020B0602030504020204"/>
              </a:rPr>
              <a:t>Menentukan</a:t>
            </a:r>
            <a:r>
              <a:rPr lang="en-MY" sz="1400" b="1" spc="30" dirty="0">
                <a:latin typeface="Lucida Sans" panose="020B0602030504020204"/>
                <a:cs typeface="Lucida Sans" panose="020B0602030504020204"/>
              </a:rPr>
              <a:t> </a:t>
            </a:r>
            <a:r>
              <a:rPr lang="en-MY" sz="1400" b="1" spc="-65" dirty="0" err="1">
                <a:latin typeface="Lucida Sans" panose="020B0602030504020204"/>
                <a:cs typeface="Lucida Sans" panose="020B0602030504020204"/>
              </a:rPr>
              <a:t>dan</a:t>
            </a:r>
            <a:r>
              <a:rPr lang="en-MY" sz="1400" b="1" spc="35" dirty="0">
                <a:latin typeface="Lucida Sans" panose="020B0602030504020204"/>
                <a:cs typeface="Lucida Sans" panose="020B0602030504020204"/>
              </a:rPr>
              <a:t> </a:t>
            </a:r>
            <a:r>
              <a:rPr lang="en-MY" sz="1400" b="1" spc="-65" dirty="0" err="1">
                <a:latin typeface="Lucida Sans" panose="020B0602030504020204"/>
                <a:cs typeface="Lucida Sans" panose="020B0602030504020204"/>
              </a:rPr>
              <a:t>mengisi</a:t>
            </a:r>
            <a:r>
              <a:rPr lang="en-MY" sz="1400" b="1" spc="35" dirty="0">
                <a:latin typeface="Lucida Sans" panose="020B0602030504020204"/>
                <a:cs typeface="Lucida Sans" panose="020B0602030504020204"/>
              </a:rPr>
              <a:t> </a:t>
            </a:r>
            <a:r>
              <a:rPr lang="en-MY" sz="1400" b="1" spc="-50" dirty="0" err="1">
                <a:latin typeface="Lucida Sans" panose="020B0602030504020204"/>
                <a:cs typeface="Lucida Sans" panose="020B0602030504020204"/>
              </a:rPr>
              <a:t>nilai</a:t>
            </a:r>
            <a:r>
              <a:rPr lang="en-MY" sz="1400" b="1" spc="-50" dirty="0">
                <a:latin typeface="Lucida Sans" panose="020B0602030504020204"/>
                <a:cs typeface="Lucida Sans" panose="020B0602030504020204"/>
              </a:rPr>
              <a:t>-</a:t>
            </a:r>
            <a:r>
              <a:rPr lang="en-MY" sz="1400" b="1" spc="40" dirty="0">
                <a:latin typeface="Lucida Sans" panose="020B0602030504020204"/>
                <a:cs typeface="Lucida Sans" panose="020B0602030504020204"/>
              </a:rPr>
              <a:t> </a:t>
            </a:r>
            <a:r>
              <a:rPr lang="en-MY" sz="1400" b="1" spc="-70" dirty="0" err="1">
                <a:latin typeface="Lucida Sans" panose="020B0602030504020204"/>
                <a:cs typeface="Lucida Sans" panose="020B0602030504020204"/>
              </a:rPr>
              <a:t>nilai</a:t>
            </a:r>
            <a:r>
              <a:rPr lang="en-MY" sz="1400" b="1" spc="50" dirty="0">
                <a:latin typeface="Lucida Sans" panose="020B0602030504020204"/>
                <a:cs typeface="Lucida Sans" panose="020B0602030504020204"/>
              </a:rPr>
              <a:t> </a:t>
            </a:r>
            <a:r>
              <a:rPr lang="en-MY" sz="1400" b="1" spc="-30" dirty="0">
                <a:latin typeface="Lucida Sans" panose="020B0602030504020204"/>
                <a:cs typeface="Lucida Sans" panose="020B0602030504020204"/>
              </a:rPr>
              <a:t>ABT</a:t>
            </a:r>
            <a:r>
              <a:rPr lang="en-MY" sz="1400" b="1" spc="40" dirty="0">
                <a:latin typeface="Lucida Sans" panose="020B0602030504020204"/>
                <a:cs typeface="Lucida Sans" panose="020B0602030504020204"/>
              </a:rPr>
              <a:t> </a:t>
            </a:r>
            <a:r>
              <a:rPr lang="en-MY" sz="1400" b="1" spc="-105" dirty="0" err="1">
                <a:latin typeface="Lucida Sans" panose="020B0602030504020204"/>
                <a:cs typeface="Lucida Sans" panose="020B0602030504020204"/>
              </a:rPr>
              <a:t>ke</a:t>
            </a:r>
            <a:r>
              <a:rPr lang="en-MY" sz="1400" b="1" spc="30" dirty="0">
                <a:latin typeface="Lucida Sans" panose="020B0602030504020204"/>
                <a:cs typeface="Lucida Sans" panose="020B0602030504020204"/>
              </a:rPr>
              <a:t> </a:t>
            </a:r>
            <a:r>
              <a:rPr lang="en-MY" sz="1400" b="1" spc="-60" dirty="0" err="1">
                <a:latin typeface="Lucida Sans" panose="020B0602030504020204"/>
                <a:cs typeface="Lucida Sans" panose="020B0602030504020204"/>
              </a:rPr>
              <a:t>dalam</a:t>
            </a:r>
            <a:r>
              <a:rPr lang="en-MY" sz="1400" b="1" spc="55" dirty="0">
                <a:latin typeface="Lucida Sans" panose="020B0602030504020204"/>
                <a:cs typeface="Lucida Sans" panose="020B0602030504020204"/>
              </a:rPr>
              <a:t> </a:t>
            </a:r>
            <a:r>
              <a:rPr lang="en-MY" sz="1400" b="1" spc="-55" dirty="0">
                <a:latin typeface="Lucida Sans" panose="020B0602030504020204"/>
                <a:cs typeface="Lucida Sans" panose="020B0602030504020204"/>
              </a:rPr>
              <a:t>tab</a:t>
            </a:r>
            <a:r>
              <a:rPr lang="en-MY" sz="1400" b="1" spc="45" dirty="0">
                <a:latin typeface="Lucida Sans" panose="020B0602030504020204"/>
                <a:cs typeface="Lucida Sans" panose="020B0602030504020204"/>
              </a:rPr>
              <a:t> </a:t>
            </a:r>
            <a:r>
              <a:rPr lang="en-MY" sz="1400" b="1" spc="-30" dirty="0">
                <a:latin typeface="Lucida Sans" panose="020B0602030504020204"/>
                <a:cs typeface="Lucida Sans" panose="020B0602030504020204"/>
              </a:rPr>
              <a:t>ABT</a:t>
            </a:r>
            <a:r>
              <a:rPr lang="en-MY" sz="1400" b="1" spc="35" dirty="0">
                <a:latin typeface="Lucida Sans" panose="020B0602030504020204"/>
                <a:cs typeface="Lucida Sans" panose="020B0602030504020204"/>
              </a:rPr>
              <a:t> </a:t>
            </a:r>
            <a:r>
              <a:rPr lang="en-MY" sz="1400" b="1" spc="-55" dirty="0" err="1">
                <a:latin typeface="Lucida Sans" panose="020B0602030504020204"/>
                <a:cs typeface="Lucida Sans" panose="020B0602030504020204"/>
              </a:rPr>
              <a:t>Hasil</a:t>
            </a:r>
            <a:r>
              <a:rPr lang="en-MY" sz="1400" b="1" spc="-55" dirty="0">
                <a:latin typeface="Lucida Sans" panose="020B0602030504020204"/>
                <a:cs typeface="Lucida Sans" panose="020B0602030504020204"/>
              </a:rPr>
              <a:t>  </a:t>
            </a:r>
            <a:r>
              <a:rPr lang="en-MY" sz="1400" b="1" spc="-65" dirty="0" err="1">
                <a:latin typeface="Lucida Sans" panose="020B0602030504020204"/>
                <a:cs typeface="Lucida Sans" panose="020B0602030504020204"/>
              </a:rPr>
              <a:t>dan</a:t>
            </a:r>
            <a:r>
              <a:rPr lang="en-MY" sz="1400" b="1" spc="35" dirty="0">
                <a:latin typeface="Lucida Sans" panose="020B0602030504020204"/>
                <a:cs typeface="Lucida Sans" panose="020B0602030504020204"/>
              </a:rPr>
              <a:t> </a:t>
            </a:r>
            <a:r>
              <a:rPr lang="en-MY" sz="1400" b="1" spc="-30" dirty="0">
                <a:latin typeface="Lucida Sans" panose="020B0602030504020204"/>
                <a:cs typeface="Lucida Sans" panose="020B0602030504020204"/>
              </a:rPr>
              <a:t>ABT</a:t>
            </a:r>
            <a:r>
              <a:rPr lang="en-MY" sz="1400" b="1" spc="35" dirty="0">
                <a:latin typeface="Lucida Sans" panose="020B0602030504020204"/>
                <a:cs typeface="Lucida Sans" panose="020B0602030504020204"/>
              </a:rPr>
              <a:t> </a:t>
            </a:r>
            <a:r>
              <a:rPr lang="en-MY" sz="1400" b="1" spc="-45" dirty="0">
                <a:latin typeface="Lucida Sans" panose="020B0602030504020204"/>
                <a:cs typeface="Lucida Sans" panose="020B0602030504020204"/>
              </a:rPr>
              <a:t>lain-</a:t>
            </a:r>
            <a:r>
              <a:rPr lang="en-MY" sz="1400" b="1" spc="-65" dirty="0">
                <a:latin typeface="Lucida Sans" panose="020B0602030504020204"/>
                <a:cs typeface="Lucida Sans" panose="020B0602030504020204"/>
              </a:rPr>
              <a:t>lain</a:t>
            </a:r>
            <a:endParaRPr lang="en-MY" sz="1400" dirty="0">
              <a:latin typeface="Lucida Sans" panose="020B0602030504020204"/>
              <a:cs typeface="Lucida Sans" panose="020B0602030504020204"/>
            </a:endParaRPr>
          </a:p>
          <a:p>
            <a:pPr marL="792480" indent="-255905">
              <a:lnSpc>
                <a:spcPct val="100000"/>
              </a:lnSpc>
              <a:spcBef>
                <a:spcPts val="840"/>
              </a:spcBef>
              <a:buFont typeface="+mj-lt"/>
              <a:buAutoNum type="romanLcPeriod" startAt="2"/>
              <a:tabLst>
                <a:tab pos="503555" algn="l"/>
              </a:tabLst>
            </a:pPr>
            <a:r>
              <a:rPr lang="en-MY" sz="1400" b="1" spc="-55" dirty="0" err="1">
                <a:latin typeface="Lucida Sans" panose="020B0602030504020204"/>
                <a:cs typeface="Lucida Sans" panose="020B0602030504020204"/>
              </a:rPr>
              <a:t>Mengisi</a:t>
            </a:r>
            <a:r>
              <a:rPr lang="en-MY" sz="1400" b="1" spc="-55" dirty="0">
                <a:latin typeface="Lucida Sans" panose="020B0602030504020204"/>
                <a:cs typeface="Lucida Sans" panose="020B0602030504020204"/>
              </a:rPr>
              <a:t> </a:t>
            </a:r>
            <a:r>
              <a:rPr lang="en-MY" sz="1600" b="1" u="sng" spc="-45" dirty="0" err="1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Maklumat</a:t>
            </a:r>
            <a:r>
              <a:rPr lang="en-MY" sz="1600" b="1" u="sng" spc="-45" dirty="0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 </a:t>
            </a:r>
            <a:r>
              <a:rPr lang="en-MY" sz="1600" b="1" u="sng" spc="-30" dirty="0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ABT </a:t>
            </a:r>
            <a:r>
              <a:rPr lang="en-MY" sz="1600" b="1" u="sng" spc="-105" dirty="0" err="1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ke</a:t>
            </a:r>
            <a:r>
              <a:rPr lang="en-MY" sz="1600" b="1" u="sng" spc="-105" dirty="0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 </a:t>
            </a:r>
            <a:r>
              <a:rPr lang="en-MY" sz="1600" b="1" u="sng" spc="-55" dirty="0" err="1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dalam</a:t>
            </a:r>
            <a:r>
              <a:rPr lang="en-MY" sz="1600" b="1" u="sng" spc="-55" dirty="0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 </a:t>
            </a:r>
            <a:r>
              <a:rPr lang="en-MY" sz="1600" b="1" u="sng" spc="-30" dirty="0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ABT</a:t>
            </a:r>
            <a:r>
              <a:rPr lang="en-MY" sz="1600" b="1" u="sng" spc="-320" dirty="0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 </a:t>
            </a:r>
            <a:r>
              <a:rPr lang="en-MY" sz="1600" b="1" u="sng" spc="-55" dirty="0" err="1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Kawalan</a:t>
            </a:r>
            <a:endParaRPr lang="en-MY" sz="1600" u="sng" dirty="0">
              <a:latin typeface="Arial Black" panose="020B0A04020102020204" pitchFamily="34" charset="0"/>
              <a:cs typeface="Lucida Sans" panose="020B0602030504020204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158720" y="2630494"/>
            <a:ext cx="2630424" cy="3497633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/>
          <p:nvPr/>
        </p:nvSpPr>
        <p:spPr>
          <a:xfrm>
            <a:off x="185165" y="3438144"/>
            <a:ext cx="2364486" cy="133502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198501" y="2640163"/>
            <a:ext cx="2545080" cy="342595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/>
          <p:nvPr/>
        </p:nvSpPr>
        <p:spPr>
          <a:xfrm>
            <a:off x="198501" y="2640163"/>
            <a:ext cx="2545080" cy="3426460"/>
          </a:xfrm>
          <a:custGeom>
            <a:avLst/>
            <a:gdLst/>
            <a:ahLst/>
            <a:cxnLst/>
            <a:rect l="l" t="t" r="r" b="b"/>
            <a:pathLst>
              <a:path w="2545080" h="3426460">
                <a:moveTo>
                  <a:pt x="0" y="254508"/>
                </a:moveTo>
                <a:lnTo>
                  <a:pt x="4100" y="208752"/>
                </a:lnTo>
                <a:lnTo>
                  <a:pt x="15922" y="165690"/>
                </a:lnTo>
                <a:lnTo>
                  <a:pt x="34747" y="126040"/>
                </a:lnTo>
                <a:lnTo>
                  <a:pt x="59856" y="90520"/>
                </a:lnTo>
                <a:lnTo>
                  <a:pt x="90530" y="59847"/>
                </a:lnTo>
                <a:lnTo>
                  <a:pt x="126051" y="34741"/>
                </a:lnTo>
                <a:lnTo>
                  <a:pt x="165700" y="15919"/>
                </a:lnTo>
                <a:lnTo>
                  <a:pt x="208759" y="4099"/>
                </a:lnTo>
                <a:lnTo>
                  <a:pt x="254508" y="0"/>
                </a:lnTo>
                <a:lnTo>
                  <a:pt x="2290572" y="0"/>
                </a:lnTo>
                <a:lnTo>
                  <a:pt x="2336327" y="4099"/>
                </a:lnTo>
                <a:lnTo>
                  <a:pt x="2379389" y="15919"/>
                </a:lnTo>
                <a:lnTo>
                  <a:pt x="2419039" y="34741"/>
                </a:lnTo>
                <a:lnTo>
                  <a:pt x="2454559" y="59847"/>
                </a:lnTo>
                <a:lnTo>
                  <a:pt x="2485232" y="90520"/>
                </a:lnTo>
                <a:lnTo>
                  <a:pt x="2510338" y="126040"/>
                </a:lnTo>
                <a:lnTo>
                  <a:pt x="2529160" y="165690"/>
                </a:lnTo>
                <a:lnTo>
                  <a:pt x="2540980" y="208752"/>
                </a:lnTo>
                <a:lnTo>
                  <a:pt x="2545080" y="254508"/>
                </a:lnTo>
                <a:lnTo>
                  <a:pt x="2545080" y="3171444"/>
                </a:lnTo>
                <a:lnTo>
                  <a:pt x="2540980" y="3217192"/>
                </a:lnTo>
                <a:lnTo>
                  <a:pt x="2529160" y="3260251"/>
                </a:lnTo>
                <a:lnTo>
                  <a:pt x="2510338" y="3299900"/>
                </a:lnTo>
                <a:lnTo>
                  <a:pt x="2485232" y="3335421"/>
                </a:lnTo>
                <a:lnTo>
                  <a:pt x="2454559" y="3366095"/>
                </a:lnTo>
                <a:lnTo>
                  <a:pt x="2419039" y="3391204"/>
                </a:lnTo>
                <a:lnTo>
                  <a:pt x="2379389" y="3410029"/>
                </a:lnTo>
                <a:lnTo>
                  <a:pt x="2336327" y="3421851"/>
                </a:lnTo>
                <a:lnTo>
                  <a:pt x="2290572" y="3425952"/>
                </a:lnTo>
                <a:lnTo>
                  <a:pt x="254508" y="3425952"/>
                </a:lnTo>
                <a:lnTo>
                  <a:pt x="208759" y="3421851"/>
                </a:lnTo>
                <a:lnTo>
                  <a:pt x="165700" y="3410029"/>
                </a:lnTo>
                <a:lnTo>
                  <a:pt x="126051" y="3391204"/>
                </a:lnTo>
                <a:lnTo>
                  <a:pt x="90530" y="3366095"/>
                </a:lnTo>
                <a:lnTo>
                  <a:pt x="59856" y="3335421"/>
                </a:lnTo>
                <a:lnTo>
                  <a:pt x="34747" y="3299900"/>
                </a:lnTo>
                <a:lnTo>
                  <a:pt x="15922" y="3260251"/>
                </a:lnTo>
                <a:lnTo>
                  <a:pt x="4100" y="3217192"/>
                </a:lnTo>
                <a:lnTo>
                  <a:pt x="0" y="3171444"/>
                </a:lnTo>
                <a:lnTo>
                  <a:pt x="0" y="254508"/>
                </a:lnTo>
                <a:close/>
              </a:path>
            </a:pathLst>
          </a:custGeom>
          <a:ln w="990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 txBox="1"/>
          <p:nvPr/>
        </p:nvSpPr>
        <p:spPr>
          <a:xfrm>
            <a:off x="305434" y="3485895"/>
            <a:ext cx="2437766" cy="1975284"/>
          </a:xfrm>
          <a:prstGeom prst="rect">
            <a:avLst/>
          </a:prstGeom>
        </p:spPr>
        <p:txBody>
          <a:bodyPr vert="horz" wrap="square" lIns="0" tIns="29845" rIns="0" bIns="0" rtlCol="0">
            <a:spAutoFit/>
          </a:bodyPr>
          <a:lstStyle/>
          <a:p>
            <a:pPr marL="12700" marR="256540">
              <a:lnSpc>
                <a:spcPct val="91000"/>
              </a:lnSpc>
              <a:spcBef>
                <a:spcPts val="235"/>
              </a:spcBef>
            </a:pPr>
            <a:r>
              <a:rPr sz="1600" spc="-15" dirty="0">
                <a:latin typeface="Arial" panose="020B0604020202020204"/>
                <a:cs typeface="Arial" panose="020B0604020202020204"/>
              </a:rPr>
              <a:t>Isikan nilai </a:t>
            </a:r>
            <a:r>
              <a:rPr sz="1600" spc="-25" dirty="0">
                <a:latin typeface="Arial" panose="020B0604020202020204"/>
                <a:cs typeface="Arial" panose="020B0604020202020204"/>
              </a:rPr>
              <a:t>–nilai </a:t>
            </a:r>
            <a:r>
              <a:rPr sz="1600" spc="-20" dirty="0">
                <a:latin typeface="Arial" panose="020B0604020202020204"/>
                <a:cs typeface="Arial" panose="020B0604020202020204"/>
              </a:rPr>
              <a:t>bagi </a:t>
            </a:r>
            <a:r>
              <a:rPr sz="1600" b="1" spc="-25" dirty="0">
                <a:latin typeface="Lucida Sans" panose="020B0602030504020204"/>
                <a:cs typeface="Lucida Sans" panose="020B0602030504020204"/>
              </a:rPr>
              <a:t>ABT  </a:t>
            </a:r>
            <a:r>
              <a:rPr sz="1600" b="1" spc="-15" dirty="0">
                <a:latin typeface="Lucida Sans" panose="020B0602030504020204"/>
                <a:cs typeface="Lucida Sans" panose="020B0602030504020204"/>
              </a:rPr>
              <a:t>Jumlah </a:t>
            </a:r>
            <a:r>
              <a:rPr sz="1600" b="1" spc="-45" dirty="0">
                <a:latin typeface="Lucida Sans" panose="020B0602030504020204"/>
                <a:cs typeface="Lucida Sans" panose="020B0602030504020204"/>
              </a:rPr>
              <a:t>Kawalan </a:t>
            </a:r>
            <a:r>
              <a:rPr sz="1600" spc="-15" dirty="0">
                <a:latin typeface="Arial" panose="020B0604020202020204"/>
                <a:cs typeface="Arial" panose="020B0604020202020204"/>
              </a:rPr>
              <a:t>ke</a:t>
            </a:r>
            <a:r>
              <a:rPr sz="1600" spc="-95" dirty="0">
                <a:latin typeface="Arial" panose="020B0604020202020204"/>
                <a:cs typeface="Arial" panose="020B0604020202020204"/>
              </a:rPr>
              <a:t> </a:t>
            </a:r>
            <a:r>
              <a:rPr sz="1600" spc="-15" dirty="0">
                <a:latin typeface="Arial" panose="020B0604020202020204"/>
                <a:cs typeface="Arial" panose="020B0604020202020204"/>
              </a:rPr>
              <a:t>dalam  </a:t>
            </a:r>
            <a:r>
              <a:rPr sz="1600" spc="5" dirty="0">
                <a:latin typeface="Arial" panose="020B0604020202020204"/>
                <a:cs typeface="Arial" panose="020B0604020202020204"/>
              </a:rPr>
              <a:t>kolum </a:t>
            </a:r>
            <a:r>
              <a:rPr sz="1600" spc="-25" dirty="0">
                <a:latin typeface="Arial" panose="020B0604020202020204"/>
                <a:cs typeface="Arial" panose="020B0604020202020204"/>
              </a:rPr>
              <a:t>yang </a:t>
            </a:r>
            <a:r>
              <a:rPr sz="1600" spc="-20" dirty="0">
                <a:latin typeface="Arial" panose="020B0604020202020204"/>
                <a:cs typeface="Arial" panose="020B0604020202020204"/>
              </a:rPr>
              <a:t>berkenaan</a:t>
            </a:r>
            <a:r>
              <a:rPr sz="16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600" dirty="0">
                <a:latin typeface="Arial" panose="020B0604020202020204"/>
                <a:cs typeface="Arial" panose="020B0604020202020204"/>
              </a:rPr>
              <a:t>:</a:t>
            </a:r>
            <a:endParaRPr sz="1600" dirty="0">
              <a:latin typeface="Arial" panose="020B0604020202020204"/>
              <a:cs typeface="Arial" panose="020B0604020202020204"/>
            </a:endParaRPr>
          </a:p>
          <a:p>
            <a:pPr marL="127000" indent="-114300">
              <a:lnSpc>
                <a:spcPct val="100000"/>
              </a:lnSpc>
              <a:spcBef>
                <a:spcPts val="345"/>
              </a:spcBef>
              <a:buFont typeface="Arial" panose="020B0604020202020204"/>
              <a:buChar char="•"/>
              <a:tabLst>
                <a:tab pos="127000" algn="l"/>
              </a:tabLst>
            </a:pPr>
            <a:r>
              <a:rPr sz="1600" b="1" spc="-15" dirty="0">
                <a:latin typeface="Lucida Sans" panose="020B0602030504020204"/>
                <a:cs typeface="Lucida Sans" panose="020B0602030504020204"/>
              </a:rPr>
              <a:t>Jumlah </a:t>
            </a:r>
            <a:r>
              <a:rPr sz="1600" b="1" spc="-25" dirty="0">
                <a:latin typeface="Lucida Sans" panose="020B0602030504020204"/>
                <a:cs typeface="Lucida Sans" panose="020B0602030504020204"/>
              </a:rPr>
              <a:t>ABT</a:t>
            </a:r>
            <a:r>
              <a:rPr sz="1600" b="1" spc="-190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spc="-20" dirty="0">
                <a:latin typeface="Lucida Sans" panose="020B0602030504020204"/>
                <a:cs typeface="Lucida Sans" panose="020B0602030504020204"/>
              </a:rPr>
              <a:t>Semasa</a:t>
            </a:r>
            <a:endParaRPr sz="1600" dirty="0">
              <a:latin typeface="Lucida Sans" panose="020B0602030504020204"/>
              <a:cs typeface="Lucida Sans" panose="020B0602030504020204"/>
            </a:endParaRPr>
          </a:p>
          <a:p>
            <a:pPr marL="127000" indent="-114300">
              <a:lnSpc>
                <a:spcPct val="100000"/>
              </a:lnSpc>
              <a:spcBef>
                <a:spcPts val="55"/>
              </a:spcBef>
              <a:buFont typeface="Arial" panose="020B0604020202020204"/>
              <a:buChar char="•"/>
              <a:tabLst>
                <a:tab pos="127000" algn="l"/>
              </a:tabLst>
            </a:pPr>
            <a:r>
              <a:rPr sz="1600" b="1" spc="-15" dirty="0">
                <a:latin typeface="Lucida Sans" panose="020B0602030504020204"/>
                <a:cs typeface="Lucida Sans" panose="020B0602030504020204"/>
              </a:rPr>
              <a:t>Jumlah </a:t>
            </a:r>
            <a:r>
              <a:rPr sz="1600" b="1" spc="-25" dirty="0">
                <a:latin typeface="Lucida Sans" panose="020B0602030504020204"/>
                <a:cs typeface="Lucida Sans" panose="020B0602030504020204"/>
              </a:rPr>
              <a:t>ABT </a:t>
            </a:r>
            <a:r>
              <a:rPr sz="1600" b="1" spc="-45" dirty="0">
                <a:latin typeface="Lucida Sans" panose="020B0602030504020204"/>
                <a:cs typeface="Lucida Sans" panose="020B0602030504020204"/>
              </a:rPr>
              <a:t>Bukan</a:t>
            </a:r>
            <a:r>
              <a:rPr sz="1600" b="1" spc="-260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spc="-20" dirty="0">
                <a:latin typeface="Lucida Sans" panose="020B0602030504020204"/>
                <a:cs typeface="Lucida Sans" panose="020B0602030504020204"/>
              </a:rPr>
              <a:t>Semasa</a:t>
            </a:r>
            <a:endParaRPr sz="1600" dirty="0">
              <a:latin typeface="Lucida Sans" panose="020B0602030504020204"/>
              <a:cs typeface="Lucida Sans" panose="020B0602030504020204"/>
            </a:endParaRPr>
          </a:p>
          <a:p>
            <a:pPr marL="127000" indent="-114300">
              <a:lnSpc>
                <a:spcPct val="100000"/>
              </a:lnSpc>
              <a:spcBef>
                <a:spcPts val="55"/>
              </a:spcBef>
              <a:buFont typeface="Arial" panose="020B0604020202020204"/>
              <a:buChar char="•"/>
              <a:tabLst>
                <a:tab pos="127000" algn="l"/>
              </a:tabLst>
            </a:pPr>
            <a:r>
              <a:rPr sz="1600" b="1" spc="-15" dirty="0">
                <a:latin typeface="Lucida Sans" panose="020B0602030504020204"/>
                <a:cs typeface="Lucida Sans" panose="020B0602030504020204"/>
              </a:rPr>
              <a:t>Jumlah </a:t>
            </a:r>
            <a:r>
              <a:rPr sz="1600" b="1" spc="-45" dirty="0">
                <a:latin typeface="Lucida Sans" panose="020B0602030504020204"/>
                <a:cs typeface="Lucida Sans" panose="020B0602030504020204"/>
              </a:rPr>
              <a:t>Kawalan</a:t>
            </a:r>
            <a:r>
              <a:rPr sz="1600" b="1" spc="-190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spc="-30" dirty="0">
                <a:latin typeface="Lucida Sans" panose="020B0602030504020204"/>
                <a:cs typeface="Lucida Sans" panose="020B0602030504020204"/>
              </a:rPr>
              <a:t>ABT</a:t>
            </a:r>
            <a:endParaRPr sz="1600" dirty="0">
              <a:latin typeface="Lucida Sans" panose="020B0602030504020204"/>
              <a:cs typeface="Lucida Sans" panose="020B0602030504020204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365759" y="2448985"/>
            <a:ext cx="1615440" cy="523875"/>
          </a:xfrm>
          <a:prstGeom prst="rect">
            <a:avLst/>
          </a:prstGeom>
          <a:solidFill>
            <a:srgbClr val="6F2F9F"/>
          </a:solidFill>
        </p:spPr>
        <p:txBody>
          <a:bodyPr vert="horz" wrap="square" lIns="0" tIns="36195" rIns="0" bIns="0" rtlCol="0">
            <a:spAutoFit/>
          </a:bodyPr>
          <a:lstStyle/>
          <a:p>
            <a:pPr marL="141605" marR="133350" indent="151765">
              <a:lnSpc>
                <a:spcPct val="100000"/>
              </a:lnSpc>
              <a:spcBef>
                <a:spcPts val="285"/>
              </a:spcBef>
            </a:pPr>
            <a:r>
              <a:rPr sz="1400" b="1" spc="-2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LANGKAH </a:t>
            </a:r>
            <a:r>
              <a:rPr sz="1400" b="1" spc="-120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1  </a:t>
            </a:r>
            <a:r>
              <a:rPr sz="1400" b="1" spc="30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(SAM</a:t>
            </a:r>
            <a:r>
              <a:rPr sz="1400" b="1" spc="1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BUNGAN)</a:t>
            </a:r>
            <a:endParaRPr sz="1400" dirty="0">
              <a:latin typeface="Lucida Sans" panose="020B0602030504020204"/>
              <a:cs typeface="Lucida Sans" panose="020B0602030504020204"/>
            </a:endParaRPr>
          </a:p>
        </p:txBody>
      </p:sp>
      <p:sp>
        <p:nvSpPr>
          <p:cNvPr id="41" name="object 41"/>
          <p:cNvSpPr/>
          <p:nvPr/>
        </p:nvSpPr>
        <p:spPr>
          <a:xfrm>
            <a:off x="2408328" y="2057400"/>
            <a:ext cx="2178050" cy="1357630"/>
          </a:xfrm>
          <a:custGeom>
            <a:avLst/>
            <a:gdLst/>
            <a:ahLst/>
            <a:cxnLst/>
            <a:rect l="l" t="t" r="r" b="b"/>
            <a:pathLst>
              <a:path w="2178050" h="1357630">
                <a:moveTo>
                  <a:pt x="0" y="879982"/>
                </a:moveTo>
                <a:lnTo>
                  <a:pt x="1963546" y="0"/>
                </a:lnTo>
                <a:lnTo>
                  <a:pt x="2177542" y="477519"/>
                </a:lnTo>
                <a:lnTo>
                  <a:pt x="213994" y="1357376"/>
                </a:lnTo>
                <a:lnTo>
                  <a:pt x="0" y="879982"/>
                </a:lnTo>
                <a:close/>
              </a:path>
            </a:pathLst>
          </a:custGeom>
          <a:solidFill>
            <a:schemeClr val="bg1"/>
          </a:solidFill>
          <a:ln w="9525">
            <a:solidFill>
              <a:schemeClr val="bg1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2" name="object 42"/>
          <p:cNvSpPr/>
          <p:nvPr/>
        </p:nvSpPr>
        <p:spPr>
          <a:xfrm>
            <a:off x="2743581" y="2286000"/>
            <a:ext cx="1595120" cy="95707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3" name="object 43"/>
          <p:cNvSpPr/>
          <p:nvPr/>
        </p:nvSpPr>
        <p:spPr>
          <a:xfrm>
            <a:off x="3518915" y="3709415"/>
            <a:ext cx="1716786" cy="202214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4" name="object 44"/>
          <p:cNvSpPr/>
          <p:nvPr/>
        </p:nvSpPr>
        <p:spPr>
          <a:xfrm>
            <a:off x="5505450" y="3709414"/>
            <a:ext cx="1676400" cy="2022147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5" name="object 45"/>
          <p:cNvSpPr/>
          <p:nvPr/>
        </p:nvSpPr>
        <p:spPr>
          <a:xfrm>
            <a:off x="7322819" y="3709414"/>
            <a:ext cx="1805939" cy="203611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8" name="object 2"/>
          <p:cNvSpPr txBox="1"/>
          <p:nvPr/>
        </p:nvSpPr>
        <p:spPr>
          <a:xfrm>
            <a:off x="285241" y="68014"/>
            <a:ext cx="9420098" cy="846386"/>
          </a:xfrm>
          <a:prstGeom prst="rect">
            <a:avLst/>
          </a:prstGeom>
          <a:effectLst/>
        </p:spPr>
        <p:txBody>
          <a:bodyPr vert="horz" wrap="square" lIns="0" tIns="12700" rIns="0" bIns="0" rtlCol="0" anchor="t" anchorCtr="0">
            <a:sp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anose="02040502050405020303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l">
              <a:lnSpc>
                <a:spcPts val="4225"/>
              </a:lnSpc>
              <a:spcBef>
                <a:spcPts val="100"/>
              </a:spcBef>
              <a:buFont typeface="Georgia" panose="02040502050405020303" pitchFamily="18" charset="0"/>
              <a:buNone/>
            </a:pPr>
            <a:r>
              <a:rPr lang="sv-SE" spc="-300" dirty="0" smtClean="0"/>
              <a:t>Pengumpulan Data ABT</a:t>
            </a:r>
            <a:endParaRPr lang="sv-SE" spc="-300" dirty="0" smtClean="0"/>
          </a:p>
          <a:p>
            <a:pPr marL="22860" indent="0" algn="l">
              <a:lnSpc>
                <a:spcPts val="2305"/>
              </a:lnSpc>
              <a:buFont typeface="Georgia" panose="02040502050405020303" pitchFamily="18" charset="0"/>
              <a:buNone/>
            </a:pPr>
            <a:r>
              <a:rPr lang="sv-SE" sz="2000" spc="-15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 Black" panose="020B0A04020102020204" pitchFamily="34" charset="0"/>
              </a:rPr>
              <a:t>Templat kolum Asal – </a:t>
            </a:r>
            <a:r>
              <a:rPr lang="sv-SE" sz="2000" spc="-15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Langkah-Langkah Mengisi Data Ke Dalam Templat</a:t>
            </a:r>
            <a:endParaRPr lang="sv-SE" sz="2000" spc="-150" dirty="0">
              <a:solidFill>
                <a:schemeClr val="accent1"/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335279" y="2479520"/>
            <a:ext cx="2447544" cy="3672092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362711" y="3736085"/>
            <a:ext cx="2265426" cy="117271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381381" y="2492120"/>
            <a:ext cx="2362200" cy="360045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381381" y="2492120"/>
            <a:ext cx="2362200" cy="3600450"/>
          </a:xfrm>
          <a:custGeom>
            <a:avLst/>
            <a:gdLst/>
            <a:ahLst/>
            <a:cxnLst/>
            <a:rect l="l" t="t" r="r" b="b"/>
            <a:pathLst>
              <a:path w="2362200" h="3600450">
                <a:moveTo>
                  <a:pt x="0" y="236219"/>
                </a:moveTo>
                <a:lnTo>
                  <a:pt x="4798" y="188622"/>
                </a:lnTo>
                <a:lnTo>
                  <a:pt x="18562" y="144285"/>
                </a:lnTo>
                <a:lnTo>
                  <a:pt x="40340" y="104161"/>
                </a:lnTo>
                <a:lnTo>
                  <a:pt x="69184" y="69199"/>
                </a:lnTo>
                <a:lnTo>
                  <a:pt x="104144" y="40351"/>
                </a:lnTo>
                <a:lnTo>
                  <a:pt x="144269" y="18567"/>
                </a:lnTo>
                <a:lnTo>
                  <a:pt x="188611" y="4800"/>
                </a:lnTo>
                <a:lnTo>
                  <a:pt x="236220" y="0"/>
                </a:lnTo>
                <a:lnTo>
                  <a:pt x="2125980" y="0"/>
                </a:lnTo>
                <a:lnTo>
                  <a:pt x="2173577" y="4800"/>
                </a:lnTo>
                <a:lnTo>
                  <a:pt x="2217914" y="18567"/>
                </a:lnTo>
                <a:lnTo>
                  <a:pt x="2258038" y="40351"/>
                </a:lnTo>
                <a:lnTo>
                  <a:pt x="2293000" y="69199"/>
                </a:lnTo>
                <a:lnTo>
                  <a:pt x="2321848" y="104161"/>
                </a:lnTo>
                <a:lnTo>
                  <a:pt x="2343632" y="144285"/>
                </a:lnTo>
                <a:lnTo>
                  <a:pt x="2357399" y="188622"/>
                </a:lnTo>
                <a:lnTo>
                  <a:pt x="2362200" y="236219"/>
                </a:lnTo>
                <a:lnTo>
                  <a:pt x="2362200" y="3364229"/>
                </a:lnTo>
                <a:lnTo>
                  <a:pt x="2357399" y="3411838"/>
                </a:lnTo>
                <a:lnTo>
                  <a:pt x="2343632" y="3456180"/>
                </a:lnTo>
                <a:lnTo>
                  <a:pt x="2321848" y="3496305"/>
                </a:lnTo>
                <a:lnTo>
                  <a:pt x="2293000" y="3531265"/>
                </a:lnTo>
                <a:lnTo>
                  <a:pt x="2258038" y="3560109"/>
                </a:lnTo>
                <a:lnTo>
                  <a:pt x="2217914" y="3581887"/>
                </a:lnTo>
                <a:lnTo>
                  <a:pt x="2173577" y="3595651"/>
                </a:lnTo>
                <a:lnTo>
                  <a:pt x="2125980" y="3600450"/>
                </a:lnTo>
                <a:lnTo>
                  <a:pt x="236220" y="3600450"/>
                </a:lnTo>
                <a:lnTo>
                  <a:pt x="188611" y="3595651"/>
                </a:lnTo>
                <a:lnTo>
                  <a:pt x="144269" y="3581887"/>
                </a:lnTo>
                <a:lnTo>
                  <a:pt x="104144" y="3560109"/>
                </a:lnTo>
                <a:lnTo>
                  <a:pt x="69184" y="3531265"/>
                </a:lnTo>
                <a:lnTo>
                  <a:pt x="40340" y="3496305"/>
                </a:lnTo>
                <a:lnTo>
                  <a:pt x="18562" y="3456180"/>
                </a:lnTo>
                <a:lnTo>
                  <a:pt x="4798" y="3411838"/>
                </a:lnTo>
                <a:lnTo>
                  <a:pt x="0" y="3364229"/>
                </a:lnTo>
                <a:lnTo>
                  <a:pt x="0" y="236219"/>
                </a:lnTo>
                <a:close/>
              </a:path>
            </a:pathLst>
          </a:custGeom>
          <a:ln w="990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457200" y="3783838"/>
            <a:ext cx="2260219" cy="161326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1375"/>
              </a:lnSpc>
              <a:spcBef>
                <a:spcPts val="100"/>
              </a:spcBef>
            </a:pPr>
            <a:r>
              <a:rPr sz="1600" spc="-25" dirty="0">
                <a:latin typeface="Arial" panose="020B0604020202020204"/>
                <a:cs typeface="Arial" panose="020B0604020202020204"/>
              </a:rPr>
              <a:t>Bagi </a:t>
            </a:r>
            <a:r>
              <a:rPr sz="1600" spc="-15" dirty="0">
                <a:latin typeface="Arial" panose="020B0604020202020204"/>
                <a:cs typeface="Arial" panose="020B0604020202020204"/>
              </a:rPr>
              <a:t>Semua </a:t>
            </a:r>
            <a:r>
              <a:rPr sz="1600" b="1" spc="-130" dirty="0">
                <a:latin typeface="Lucida Sans" panose="020B0602030504020204"/>
                <a:cs typeface="Lucida Sans" panose="020B0602030504020204"/>
              </a:rPr>
              <a:t>Tab </a:t>
            </a:r>
            <a:r>
              <a:rPr sz="1600" b="1" spc="-60" dirty="0">
                <a:latin typeface="Lucida Sans" panose="020B0602030504020204"/>
                <a:cs typeface="Lucida Sans" panose="020B0602030504020204"/>
              </a:rPr>
              <a:t>ABT,</a:t>
            </a:r>
            <a:r>
              <a:rPr sz="1600" b="1" spc="-55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600" spc="-15" dirty="0">
                <a:latin typeface="Arial" panose="020B0604020202020204"/>
                <a:cs typeface="Arial" panose="020B0604020202020204"/>
              </a:rPr>
              <a:t>Isikan</a:t>
            </a:r>
            <a:endParaRPr sz="1600" dirty="0">
              <a:latin typeface="Arial" panose="020B0604020202020204"/>
              <a:cs typeface="Arial" panose="020B0604020202020204"/>
            </a:endParaRPr>
          </a:p>
          <a:p>
            <a:pPr marL="12700">
              <a:lnSpc>
                <a:spcPts val="1375"/>
              </a:lnSpc>
            </a:pPr>
            <a:r>
              <a:rPr sz="1600" spc="5" dirty="0">
                <a:latin typeface="Arial" panose="020B0604020202020204"/>
                <a:cs typeface="Arial" panose="020B0604020202020204"/>
              </a:rPr>
              <a:t>maklumat:</a:t>
            </a:r>
            <a:endParaRPr sz="1600" dirty="0">
              <a:latin typeface="Arial" panose="020B0604020202020204"/>
              <a:cs typeface="Arial" panose="020B0604020202020204"/>
            </a:endParaRPr>
          </a:p>
          <a:p>
            <a:pPr marL="127000" indent="-114300">
              <a:lnSpc>
                <a:spcPct val="100000"/>
              </a:lnSpc>
              <a:spcBef>
                <a:spcPts val="350"/>
              </a:spcBef>
              <a:buFont typeface="Arial" panose="020B0604020202020204"/>
              <a:buChar char="•"/>
              <a:tabLst>
                <a:tab pos="127000" algn="l"/>
              </a:tabLst>
            </a:pPr>
            <a:r>
              <a:rPr sz="1600" b="1" spc="-20" dirty="0">
                <a:latin typeface="Lucida Sans" panose="020B0602030504020204"/>
                <a:cs typeface="Lucida Sans" panose="020B0602030504020204"/>
              </a:rPr>
              <a:t>Status </a:t>
            </a:r>
            <a:r>
              <a:rPr sz="1600" b="1" spc="-55" dirty="0">
                <a:latin typeface="Lucida Sans" panose="020B0602030504020204"/>
                <a:cs typeface="Lucida Sans" panose="020B0602030504020204"/>
              </a:rPr>
              <a:t>Pengumpulan</a:t>
            </a:r>
            <a:r>
              <a:rPr sz="1600" b="1" spc="-114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spc="-55" dirty="0">
                <a:latin typeface="Lucida Sans" panose="020B0602030504020204"/>
                <a:cs typeface="Lucida Sans" panose="020B0602030504020204"/>
              </a:rPr>
              <a:t>Data</a:t>
            </a:r>
            <a:endParaRPr sz="1600" dirty="0">
              <a:latin typeface="Lucida Sans" panose="020B0602030504020204"/>
              <a:cs typeface="Lucida Sans" panose="020B0602030504020204"/>
            </a:endParaRPr>
          </a:p>
          <a:p>
            <a:pPr marL="127000" indent="-114300">
              <a:lnSpc>
                <a:spcPct val="100000"/>
              </a:lnSpc>
              <a:spcBef>
                <a:spcPts val="70"/>
              </a:spcBef>
              <a:buFont typeface="Arial" panose="020B0604020202020204"/>
              <a:buChar char="•"/>
              <a:tabLst>
                <a:tab pos="127000" algn="l"/>
              </a:tabLst>
            </a:pPr>
            <a:r>
              <a:rPr sz="1600" b="1" spc="-25" dirty="0">
                <a:latin typeface="Lucida Sans" panose="020B0602030504020204"/>
                <a:cs typeface="Lucida Sans" panose="020B0602030504020204"/>
              </a:rPr>
              <a:t>Nama</a:t>
            </a:r>
            <a:r>
              <a:rPr sz="1600" b="1" spc="-60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spc="-50" dirty="0">
                <a:latin typeface="Lucida Sans" panose="020B0602030504020204"/>
                <a:cs typeface="Lucida Sans" panose="020B0602030504020204"/>
              </a:rPr>
              <a:t>Pegawai</a:t>
            </a:r>
            <a:endParaRPr sz="1600" dirty="0">
              <a:latin typeface="Lucida Sans" panose="020B0602030504020204"/>
              <a:cs typeface="Lucida Sans" panose="020B0602030504020204"/>
            </a:endParaRPr>
          </a:p>
          <a:p>
            <a:pPr marL="127000" indent="-114300">
              <a:lnSpc>
                <a:spcPct val="100000"/>
              </a:lnSpc>
              <a:spcBef>
                <a:spcPts val="60"/>
              </a:spcBef>
              <a:buFont typeface="Arial" panose="020B0604020202020204"/>
              <a:buChar char="•"/>
              <a:tabLst>
                <a:tab pos="127000" algn="l"/>
              </a:tabLst>
            </a:pPr>
            <a:r>
              <a:rPr sz="1600" b="1" spc="-15" dirty="0">
                <a:latin typeface="Lucida Sans" panose="020B0602030504020204"/>
                <a:cs typeface="Lucida Sans" panose="020B0602030504020204"/>
              </a:rPr>
              <a:t>No </a:t>
            </a:r>
            <a:r>
              <a:rPr sz="1600" b="1" spc="-90" dirty="0">
                <a:latin typeface="Lucida Sans" panose="020B0602030504020204"/>
                <a:cs typeface="Lucida Sans" panose="020B0602030504020204"/>
              </a:rPr>
              <a:t>Telefon</a:t>
            </a:r>
            <a:r>
              <a:rPr sz="1600" b="1" spc="-280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spc="-50" dirty="0">
                <a:latin typeface="Lucida Sans" panose="020B0602030504020204"/>
                <a:cs typeface="Lucida Sans" panose="020B0602030504020204"/>
              </a:rPr>
              <a:t>Pegawai</a:t>
            </a:r>
            <a:endParaRPr sz="1600" dirty="0">
              <a:latin typeface="Lucida Sans" panose="020B0602030504020204"/>
              <a:cs typeface="Lucida Sans" panose="020B0602030504020204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0" y="1127760"/>
            <a:ext cx="9906000" cy="731520"/>
          </a:xfrm>
          <a:custGeom>
            <a:avLst/>
            <a:gdLst/>
            <a:ahLst/>
            <a:cxnLst/>
            <a:rect l="l" t="t" r="r" b="b"/>
            <a:pathLst>
              <a:path w="9906000" h="731519">
                <a:moveTo>
                  <a:pt x="0" y="0"/>
                </a:moveTo>
                <a:lnTo>
                  <a:pt x="0" y="731520"/>
                </a:lnTo>
                <a:lnTo>
                  <a:pt x="9905999" y="731520"/>
                </a:lnTo>
                <a:lnTo>
                  <a:pt x="9905999" y="0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50673" y="995552"/>
            <a:ext cx="365760" cy="365760"/>
          </a:xfrm>
          <a:custGeom>
            <a:avLst/>
            <a:gdLst/>
            <a:ahLst/>
            <a:cxnLst/>
            <a:rect l="l" t="t" r="r" b="b"/>
            <a:pathLst>
              <a:path w="365759" h="365759">
                <a:moveTo>
                  <a:pt x="182880" y="0"/>
                </a:moveTo>
                <a:lnTo>
                  <a:pt x="134262" y="6535"/>
                </a:lnTo>
                <a:lnTo>
                  <a:pt x="90576" y="24976"/>
                </a:lnTo>
                <a:lnTo>
                  <a:pt x="53563" y="53578"/>
                </a:lnTo>
                <a:lnTo>
                  <a:pt x="24968" y="90593"/>
                </a:lnTo>
                <a:lnTo>
                  <a:pt x="6532" y="134276"/>
                </a:lnTo>
                <a:lnTo>
                  <a:pt x="0" y="182880"/>
                </a:lnTo>
                <a:lnTo>
                  <a:pt x="6532" y="231483"/>
                </a:lnTo>
                <a:lnTo>
                  <a:pt x="24968" y="275166"/>
                </a:lnTo>
                <a:lnTo>
                  <a:pt x="53563" y="312181"/>
                </a:lnTo>
                <a:lnTo>
                  <a:pt x="90576" y="340783"/>
                </a:lnTo>
                <a:lnTo>
                  <a:pt x="134262" y="359224"/>
                </a:lnTo>
                <a:lnTo>
                  <a:pt x="182880" y="365760"/>
                </a:lnTo>
                <a:lnTo>
                  <a:pt x="231497" y="359224"/>
                </a:lnTo>
                <a:lnTo>
                  <a:pt x="275183" y="340783"/>
                </a:lnTo>
                <a:lnTo>
                  <a:pt x="312196" y="312181"/>
                </a:lnTo>
                <a:lnTo>
                  <a:pt x="340791" y="275166"/>
                </a:lnTo>
                <a:lnTo>
                  <a:pt x="359227" y="231483"/>
                </a:lnTo>
                <a:lnTo>
                  <a:pt x="365759" y="182880"/>
                </a:lnTo>
                <a:lnTo>
                  <a:pt x="359227" y="134276"/>
                </a:lnTo>
                <a:lnTo>
                  <a:pt x="340791" y="90593"/>
                </a:lnTo>
                <a:lnTo>
                  <a:pt x="312196" y="53578"/>
                </a:lnTo>
                <a:lnTo>
                  <a:pt x="275183" y="24976"/>
                </a:lnTo>
                <a:lnTo>
                  <a:pt x="231497" y="6535"/>
                </a:lnTo>
                <a:lnTo>
                  <a:pt x="182880" y="0"/>
                </a:lnTo>
                <a:close/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50673" y="995552"/>
            <a:ext cx="365760" cy="365760"/>
          </a:xfrm>
          <a:custGeom>
            <a:avLst/>
            <a:gdLst/>
            <a:ahLst/>
            <a:cxnLst/>
            <a:rect l="l" t="t" r="r" b="b"/>
            <a:pathLst>
              <a:path w="365759" h="365759">
                <a:moveTo>
                  <a:pt x="0" y="182880"/>
                </a:moveTo>
                <a:lnTo>
                  <a:pt x="6532" y="134276"/>
                </a:lnTo>
                <a:lnTo>
                  <a:pt x="24968" y="90593"/>
                </a:lnTo>
                <a:lnTo>
                  <a:pt x="53563" y="53578"/>
                </a:lnTo>
                <a:lnTo>
                  <a:pt x="90576" y="24976"/>
                </a:lnTo>
                <a:lnTo>
                  <a:pt x="134262" y="6535"/>
                </a:lnTo>
                <a:lnTo>
                  <a:pt x="182880" y="0"/>
                </a:lnTo>
                <a:lnTo>
                  <a:pt x="231497" y="6535"/>
                </a:lnTo>
                <a:lnTo>
                  <a:pt x="275183" y="24976"/>
                </a:lnTo>
                <a:lnTo>
                  <a:pt x="312196" y="53578"/>
                </a:lnTo>
                <a:lnTo>
                  <a:pt x="340791" y="90593"/>
                </a:lnTo>
                <a:lnTo>
                  <a:pt x="359227" y="134276"/>
                </a:lnTo>
                <a:lnTo>
                  <a:pt x="365759" y="182880"/>
                </a:lnTo>
                <a:lnTo>
                  <a:pt x="359227" y="231483"/>
                </a:lnTo>
                <a:lnTo>
                  <a:pt x="340791" y="275166"/>
                </a:lnTo>
                <a:lnTo>
                  <a:pt x="312196" y="312181"/>
                </a:lnTo>
                <a:lnTo>
                  <a:pt x="275183" y="340783"/>
                </a:lnTo>
                <a:lnTo>
                  <a:pt x="231497" y="359224"/>
                </a:lnTo>
                <a:lnTo>
                  <a:pt x="182880" y="365760"/>
                </a:lnTo>
                <a:lnTo>
                  <a:pt x="134262" y="359224"/>
                </a:lnTo>
                <a:lnTo>
                  <a:pt x="90576" y="340783"/>
                </a:lnTo>
                <a:lnTo>
                  <a:pt x="53563" y="312181"/>
                </a:lnTo>
                <a:lnTo>
                  <a:pt x="24968" y="275166"/>
                </a:lnTo>
                <a:lnTo>
                  <a:pt x="6532" y="231483"/>
                </a:lnTo>
                <a:lnTo>
                  <a:pt x="0" y="182880"/>
                </a:lnTo>
                <a:close/>
              </a:path>
            </a:pathLst>
          </a:custGeom>
          <a:ln w="9906">
            <a:solidFill>
              <a:srgbClr val="001F5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154939" y="1049844"/>
            <a:ext cx="9674225" cy="7027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095"/>
              </a:lnSpc>
              <a:spcBef>
                <a:spcPts val="100"/>
              </a:spcBef>
            </a:pPr>
            <a:r>
              <a:rPr sz="1800" b="1" dirty="0" smtClean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5</a:t>
            </a:r>
            <a:endParaRPr sz="1800" dirty="0">
              <a:latin typeface="Calibri" panose="020F0502020204030204"/>
              <a:cs typeface="Calibri" panose="020F0502020204030204"/>
            </a:endParaRPr>
          </a:p>
          <a:p>
            <a:pPr marL="406400">
              <a:lnSpc>
                <a:spcPts val="1615"/>
              </a:lnSpc>
              <a:tabLst>
                <a:tab pos="517525" algn="l"/>
              </a:tabLst>
            </a:pPr>
            <a:r>
              <a:rPr sz="1400" b="1" spc="-85" dirty="0">
                <a:latin typeface="Lucida Sans" panose="020B0602030504020204"/>
                <a:cs typeface="Lucida Sans" panose="020B0602030504020204"/>
              </a:rPr>
              <a:t>Isikan </a:t>
            </a:r>
            <a:r>
              <a:rPr sz="1400" b="1" spc="-70" dirty="0">
                <a:latin typeface="Lucida Sans" panose="020B0602030504020204"/>
                <a:cs typeface="Lucida Sans" panose="020B0602030504020204"/>
              </a:rPr>
              <a:t>penerangan </a:t>
            </a:r>
            <a:r>
              <a:rPr sz="1400" b="1" spc="-55" dirty="0">
                <a:latin typeface="Lucida Sans" panose="020B0602030504020204"/>
                <a:cs typeface="Lucida Sans" panose="020B0602030504020204"/>
              </a:rPr>
              <a:t>tentang </a:t>
            </a:r>
            <a:r>
              <a:rPr sz="1600" b="1" u="sng" spc="-35" dirty="0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Vot,</a:t>
            </a:r>
            <a:r>
              <a:rPr sz="1600" b="1" u="sng" spc="250" dirty="0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 </a:t>
            </a:r>
            <a:r>
              <a:rPr sz="1600" b="1" u="sng" spc="-70" dirty="0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Kod </a:t>
            </a:r>
            <a:r>
              <a:rPr sz="1600" b="1" u="sng" spc="-65" dirty="0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dan </a:t>
            </a:r>
            <a:r>
              <a:rPr sz="1600" b="1" u="sng" spc="-50" dirty="0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medan-medan </a:t>
            </a:r>
            <a:r>
              <a:rPr sz="1600" b="1" u="sng" spc="-75" dirty="0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selebihnya </a:t>
            </a:r>
            <a:r>
              <a:rPr sz="1400" b="1" spc="-65" dirty="0">
                <a:latin typeface="Lucida Sans" panose="020B0602030504020204"/>
                <a:cs typeface="Lucida Sans" panose="020B0602030504020204"/>
              </a:rPr>
              <a:t>yang </a:t>
            </a:r>
            <a:r>
              <a:rPr sz="1400" b="1" spc="-85" dirty="0">
                <a:latin typeface="Lucida Sans" panose="020B0602030504020204"/>
                <a:cs typeface="Lucida Sans" panose="020B0602030504020204"/>
              </a:rPr>
              <a:t>diperlukan </a:t>
            </a:r>
            <a:r>
              <a:rPr sz="1400" b="1" spc="-75" dirty="0">
                <a:latin typeface="Lucida Sans" panose="020B0602030504020204"/>
                <a:cs typeface="Lucida Sans" panose="020B0602030504020204"/>
              </a:rPr>
              <a:t>di </a:t>
            </a:r>
            <a:r>
              <a:rPr sz="1400" b="1" spc="-60" dirty="0" err="1">
                <a:latin typeface="Lucida Sans" panose="020B0602030504020204"/>
                <a:cs typeface="Lucida Sans" panose="020B0602030504020204"/>
              </a:rPr>
              <a:t>dalam</a:t>
            </a:r>
            <a:r>
              <a:rPr sz="1400" b="1" spc="-60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400" b="1" spc="-65" dirty="0" err="1" smtClean="0">
                <a:latin typeface="Lucida Sans" panose="020B0602030504020204"/>
                <a:cs typeface="Lucida Sans" panose="020B0602030504020204"/>
              </a:rPr>
              <a:t>Laporan</a:t>
            </a:r>
            <a:r>
              <a:rPr lang="en-MY" sz="1400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400" b="1" spc="-60" dirty="0" err="1" smtClean="0">
                <a:latin typeface="Lucida Sans" panose="020B0602030504020204"/>
                <a:cs typeface="Lucida Sans" panose="020B0602030504020204"/>
              </a:rPr>
              <a:t>Penyata</a:t>
            </a:r>
            <a:r>
              <a:rPr sz="1400" b="1" spc="-85" dirty="0" smtClean="0">
                <a:latin typeface="Lucida Sans" panose="020B0602030504020204"/>
                <a:cs typeface="Lucida Sans" panose="020B0602030504020204"/>
              </a:rPr>
              <a:t> </a:t>
            </a:r>
            <a:r>
              <a:rPr sz="1400" b="1" spc="-60" dirty="0">
                <a:latin typeface="Lucida Sans" panose="020B0602030504020204"/>
                <a:cs typeface="Lucida Sans" panose="020B0602030504020204"/>
              </a:rPr>
              <a:t>Kewangan</a:t>
            </a:r>
            <a:endParaRPr sz="1400" dirty="0">
              <a:latin typeface="Lucida Sans" panose="020B0602030504020204"/>
              <a:cs typeface="Lucida Sans" panose="020B0602030504020204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33400" y="2186939"/>
            <a:ext cx="1323340" cy="252633"/>
          </a:xfrm>
          <a:prstGeom prst="rect">
            <a:avLst/>
          </a:prstGeom>
          <a:solidFill>
            <a:srgbClr val="6F2F9F"/>
          </a:solidFill>
        </p:spPr>
        <p:txBody>
          <a:bodyPr vert="horz" wrap="square" lIns="0" tIns="36830" rIns="0" bIns="0" rtlCol="0">
            <a:spAutoFit/>
          </a:bodyPr>
          <a:lstStyle/>
          <a:p>
            <a:pPr marL="146685">
              <a:lnSpc>
                <a:spcPct val="100000"/>
              </a:lnSpc>
              <a:spcBef>
                <a:spcPts val="290"/>
              </a:spcBef>
            </a:pPr>
            <a:r>
              <a:rPr sz="1400" b="1" spc="-2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LANGKAH</a:t>
            </a:r>
            <a:r>
              <a:rPr sz="1400" b="1" spc="-70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 </a:t>
            </a:r>
            <a:r>
              <a:rPr lang="en-MY" sz="1400" b="1" spc="-120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1</a:t>
            </a:r>
            <a:endParaRPr sz="1400" dirty="0">
              <a:latin typeface="Lucida Sans" panose="020B0602030504020204"/>
              <a:cs typeface="Lucida Sans" panose="020B0602030504020204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2923511" y="2557641"/>
            <a:ext cx="6847840" cy="1965960"/>
          </a:xfrm>
          <a:custGeom>
            <a:avLst/>
            <a:gdLst/>
            <a:ahLst/>
            <a:cxnLst/>
            <a:rect l="l" t="t" r="r" b="b"/>
            <a:pathLst>
              <a:path w="6847840" h="1965960">
                <a:moveTo>
                  <a:pt x="0" y="1965880"/>
                </a:moveTo>
                <a:lnTo>
                  <a:pt x="6847346" y="1965880"/>
                </a:lnTo>
                <a:lnTo>
                  <a:pt x="6847346" y="0"/>
                </a:lnTo>
                <a:lnTo>
                  <a:pt x="0" y="0"/>
                </a:lnTo>
                <a:lnTo>
                  <a:pt x="0" y="1965880"/>
                </a:lnTo>
                <a:close/>
              </a:path>
            </a:pathLst>
          </a:custGeom>
          <a:solidFill>
            <a:srgbClr val="99CCFF"/>
          </a:solidFill>
        </p:spPr>
        <p:txBody>
          <a:bodyPr wrap="square" lIns="0" tIns="0" rIns="0" bIns="0" rtlCol="0"/>
          <a:lstStyle/>
          <a:p/>
        </p:txBody>
      </p:sp>
      <p:graphicFrame>
        <p:nvGraphicFramePr>
          <p:cNvPr id="14" name="object 14"/>
          <p:cNvGraphicFramePr>
            <a:graphicFrameLocks noGrp="1"/>
          </p:cNvGraphicFramePr>
          <p:nvPr/>
        </p:nvGraphicFramePr>
        <p:xfrm>
          <a:off x="2907791" y="2542064"/>
          <a:ext cx="6854825" cy="353819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01900"/>
                <a:gridCol w="2501900"/>
                <a:gridCol w="1851025"/>
              </a:tblGrid>
              <a:tr h="196580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200" dirty="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2150" dirty="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998855" marR="79375" indent="-913130">
                        <a:lnSpc>
                          <a:spcPct val="111000"/>
                        </a:lnSpc>
                      </a:pPr>
                      <a:r>
                        <a:rPr sz="1850" b="1" spc="-30" dirty="0">
                          <a:latin typeface="Lucida Sans" panose="020B0602030504020204"/>
                          <a:cs typeface="Lucida Sans" panose="020B0602030504020204"/>
                        </a:rPr>
                        <a:t>Status</a:t>
                      </a:r>
                      <a:r>
                        <a:rPr sz="1850" b="1" spc="-100" dirty="0">
                          <a:latin typeface="Lucida Sans" panose="020B0602030504020204"/>
                          <a:cs typeface="Lucida Sans" panose="020B0602030504020204"/>
                        </a:rPr>
                        <a:t> </a:t>
                      </a:r>
                      <a:r>
                        <a:rPr sz="1850" b="1" spc="-95" dirty="0">
                          <a:latin typeface="Lucida Sans" panose="020B0602030504020204"/>
                          <a:cs typeface="Lucida Sans" panose="020B0602030504020204"/>
                        </a:rPr>
                        <a:t>Pengumpulan  </a:t>
                      </a:r>
                      <a:r>
                        <a:rPr sz="1850" b="1" spc="-70" dirty="0">
                          <a:latin typeface="Lucida Sans" panose="020B0602030504020204"/>
                          <a:cs typeface="Lucida Sans" panose="020B0602030504020204"/>
                        </a:rPr>
                        <a:t>Data</a:t>
                      </a:r>
                      <a:endParaRPr sz="1850" dirty="0">
                        <a:latin typeface="Lucida Sans" panose="020B0602030504020204"/>
                        <a:cs typeface="Lucida Sans" panose="020B0602030504020204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325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86360" marR="95250" indent="1270" algn="ctr">
                        <a:lnSpc>
                          <a:spcPct val="112000"/>
                        </a:lnSpc>
                      </a:pPr>
                      <a:r>
                        <a:rPr sz="1850" b="1" spc="-40" dirty="0">
                          <a:latin typeface="Lucida Sans" panose="020B0602030504020204"/>
                          <a:cs typeface="Lucida Sans" panose="020B0602030504020204"/>
                        </a:rPr>
                        <a:t>Nama </a:t>
                      </a:r>
                      <a:r>
                        <a:rPr sz="1850" b="1" spc="-75" dirty="0">
                          <a:latin typeface="Lucida Sans" panose="020B0602030504020204"/>
                          <a:cs typeface="Lucida Sans" panose="020B0602030504020204"/>
                        </a:rPr>
                        <a:t>Pegawai  </a:t>
                      </a:r>
                      <a:r>
                        <a:rPr sz="1850" b="1" spc="-95" dirty="0">
                          <a:latin typeface="Lucida Sans" panose="020B0602030504020204"/>
                          <a:cs typeface="Lucida Sans" panose="020B0602030504020204"/>
                        </a:rPr>
                        <a:t>Pengumpul </a:t>
                      </a:r>
                      <a:r>
                        <a:rPr sz="1850" b="1" spc="-70" dirty="0">
                          <a:latin typeface="Lucida Sans" panose="020B0602030504020204"/>
                          <a:cs typeface="Lucida Sans" panose="020B0602030504020204"/>
                        </a:rPr>
                        <a:t>Data</a:t>
                      </a:r>
                      <a:r>
                        <a:rPr sz="1850" b="1" spc="-220" dirty="0">
                          <a:latin typeface="Lucida Sans" panose="020B0602030504020204"/>
                          <a:cs typeface="Lucida Sans" panose="020B0602030504020204"/>
                        </a:rPr>
                        <a:t> </a:t>
                      </a:r>
                      <a:r>
                        <a:rPr sz="1850" b="1" spc="-100" dirty="0">
                          <a:latin typeface="Lucida Sans" panose="020B0602030504020204"/>
                          <a:cs typeface="Lucida Sans" panose="020B0602030504020204"/>
                        </a:rPr>
                        <a:t>dan  </a:t>
                      </a:r>
                      <a:r>
                        <a:rPr sz="1850" b="1" spc="-125" dirty="0">
                          <a:latin typeface="Lucida Sans" panose="020B0602030504020204"/>
                          <a:cs typeface="Lucida Sans" panose="020B0602030504020204"/>
                        </a:rPr>
                        <a:t>Tarikh</a:t>
                      </a:r>
                      <a:endParaRPr sz="1850">
                        <a:latin typeface="Lucida Sans" panose="020B0602030504020204"/>
                        <a:cs typeface="Lucida Sans" panose="020B0602030504020204"/>
                      </a:endParaRPr>
                    </a:p>
                  </a:txBody>
                  <a:tcPr marL="0" marR="0" marT="444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325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306070" marR="276860" indent="-635" algn="ctr">
                        <a:lnSpc>
                          <a:spcPct val="112000"/>
                        </a:lnSpc>
                      </a:pPr>
                      <a:r>
                        <a:rPr sz="1850" b="1" spc="15" dirty="0">
                          <a:latin typeface="Lucida Sans" panose="020B0602030504020204"/>
                          <a:cs typeface="Lucida Sans" panose="020B0602030504020204"/>
                        </a:rPr>
                        <a:t>No.</a:t>
                      </a:r>
                      <a:r>
                        <a:rPr sz="1850" b="1" spc="-185" dirty="0">
                          <a:latin typeface="Lucida Sans" panose="020B0602030504020204"/>
                          <a:cs typeface="Lucida Sans" panose="020B0602030504020204"/>
                        </a:rPr>
                        <a:t> </a:t>
                      </a:r>
                      <a:r>
                        <a:rPr sz="1850" b="1" spc="-90" dirty="0">
                          <a:latin typeface="Lucida Sans" panose="020B0602030504020204"/>
                          <a:cs typeface="Lucida Sans" panose="020B0602030504020204"/>
                        </a:rPr>
                        <a:t>telefon  </a:t>
                      </a:r>
                      <a:r>
                        <a:rPr sz="1850" b="1" spc="-75" dirty="0">
                          <a:latin typeface="Lucida Sans" panose="020B0602030504020204"/>
                          <a:cs typeface="Lucida Sans" panose="020B0602030504020204"/>
                        </a:rPr>
                        <a:t>Pegawai  </a:t>
                      </a:r>
                      <a:r>
                        <a:rPr sz="1850" b="1" spc="-30" dirty="0">
                          <a:latin typeface="Lucida Sans" panose="020B0602030504020204"/>
                          <a:cs typeface="Lucida Sans" panose="020B0602030504020204"/>
                        </a:rPr>
                        <a:t>P</a:t>
                      </a:r>
                      <a:r>
                        <a:rPr sz="1850" b="1" spc="-50" dirty="0">
                          <a:latin typeface="Lucida Sans" panose="020B0602030504020204"/>
                          <a:cs typeface="Lucida Sans" panose="020B0602030504020204"/>
                        </a:rPr>
                        <a:t>e</a:t>
                      </a:r>
                      <a:r>
                        <a:rPr sz="1850" b="1" spc="-30" dirty="0">
                          <a:latin typeface="Lucida Sans" panose="020B0602030504020204"/>
                          <a:cs typeface="Lucida Sans" panose="020B0602030504020204"/>
                        </a:rPr>
                        <a:t>ngumpu</a:t>
                      </a:r>
                      <a:r>
                        <a:rPr sz="1850" b="1" dirty="0">
                          <a:latin typeface="Lucida Sans" panose="020B0602030504020204"/>
                          <a:cs typeface="Lucida Sans" panose="020B0602030504020204"/>
                        </a:rPr>
                        <a:t>l</a:t>
                      </a:r>
                      <a:endParaRPr sz="1850">
                        <a:latin typeface="Lucida Sans" panose="020B0602030504020204"/>
                        <a:cs typeface="Lucida Sans" panose="020B0602030504020204"/>
                      </a:endParaRPr>
                    </a:p>
                  </a:txBody>
                  <a:tcPr marL="0" marR="0" marT="4445" marB="0">
                    <a:lnL w="19050">
                      <a:solidFill>
                        <a:srgbClr val="000000"/>
                      </a:solidFill>
                      <a:prstDash val="solid"/>
                    </a:lnL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141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1468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dirty="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1442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dirty="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1442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dirty="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1469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dirty="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5" name="object 15"/>
          <p:cNvSpPr/>
          <p:nvPr/>
        </p:nvSpPr>
        <p:spPr>
          <a:xfrm>
            <a:off x="3095244" y="3990594"/>
            <a:ext cx="2186939" cy="210197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5501640" y="3990594"/>
            <a:ext cx="2311908" cy="210197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7924800" y="3990594"/>
            <a:ext cx="1885950" cy="180060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0" name="object 2"/>
          <p:cNvSpPr txBox="1"/>
          <p:nvPr/>
        </p:nvSpPr>
        <p:spPr>
          <a:xfrm>
            <a:off x="285241" y="68014"/>
            <a:ext cx="9420098" cy="846386"/>
          </a:xfrm>
          <a:prstGeom prst="rect">
            <a:avLst/>
          </a:prstGeom>
          <a:effectLst/>
        </p:spPr>
        <p:txBody>
          <a:bodyPr vert="horz" wrap="square" lIns="0" tIns="12700" rIns="0" bIns="0" rtlCol="0" anchor="t" anchorCtr="0">
            <a:sp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anose="02040502050405020303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l">
              <a:lnSpc>
                <a:spcPts val="4225"/>
              </a:lnSpc>
              <a:spcBef>
                <a:spcPts val="100"/>
              </a:spcBef>
              <a:buFont typeface="Georgia" panose="02040502050405020303" pitchFamily="18" charset="0"/>
              <a:buNone/>
            </a:pPr>
            <a:r>
              <a:rPr lang="sv-SE" spc="-300" dirty="0" smtClean="0"/>
              <a:t>Pengumpulan Data ABT</a:t>
            </a:r>
            <a:endParaRPr lang="sv-SE" spc="-300" dirty="0" smtClean="0"/>
          </a:p>
          <a:p>
            <a:pPr marL="22860" indent="0" algn="l">
              <a:lnSpc>
                <a:spcPts val="2305"/>
              </a:lnSpc>
              <a:buFont typeface="Georgia" panose="02040502050405020303" pitchFamily="18" charset="0"/>
              <a:buNone/>
            </a:pPr>
            <a:r>
              <a:rPr lang="sv-SE" sz="2000" spc="-15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 Black" panose="020B0A04020102020204" pitchFamily="34" charset="0"/>
              </a:rPr>
              <a:t>Templat kolum Asal – </a:t>
            </a:r>
            <a:r>
              <a:rPr lang="sv-SE" sz="2000" spc="-15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Langkah-Langkah Mengisi Data Ke Dalam Templat</a:t>
            </a:r>
            <a:endParaRPr lang="sv-SE" sz="2000" spc="-150" dirty="0">
              <a:solidFill>
                <a:schemeClr val="accent1"/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335279" y="2479520"/>
            <a:ext cx="2447544" cy="3672092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362711" y="3493770"/>
            <a:ext cx="2229612" cy="165658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381381" y="2492120"/>
            <a:ext cx="2362200" cy="360045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381381" y="2492120"/>
            <a:ext cx="2362200" cy="3600450"/>
          </a:xfrm>
          <a:custGeom>
            <a:avLst/>
            <a:gdLst/>
            <a:ahLst/>
            <a:cxnLst/>
            <a:rect l="l" t="t" r="r" b="b"/>
            <a:pathLst>
              <a:path w="2362200" h="3600450">
                <a:moveTo>
                  <a:pt x="0" y="236219"/>
                </a:moveTo>
                <a:lnTo>
                  <a:pt x="4798" y="188622"/>
                </a:lnTo>
                <a:lnTo>
                  <a:pt x="18562" y="144285"/>
                </a:lnTo>
                <a:lnTo>
                  <a:pt x="40340" y="104161"/>
                </a:lnTo>
                <a:lnTo>
                  <a:pt x="69184" y="69199"/>
                </a:lnTo>
                <a:lnTo>
                  <a:pt x="104144" y="40351"/>
                </a:lnTo>
                <a:lnTo>
                  <a:pt x="144269" y="18567"/>
                </a:lnTo>
                <a:lnTo>
                  <a:pt x="188611" y="4800"/>
                </a:lnTo>
                <a:lnTo>
                  <a:pt x="236220" y="0"/>
                </a:lnTo>
                <a:lnTo>
                  <a:pt x="2125980" y="0"/>
                </a:lnTo>
                <a:lnTo>
                  <a:pt x="2173577" y="4800"/>
                </a:lnTo>
                <a:lnTo>
                  <a:pt x="2217914" y="18567"/>
                </a:lnTo>
                <a:lnTo>
                  <a:pt x="2258038" y="40351"/>
                </a:lnTo>
                <a:lnTo>
                  <a:pt x="2293000" y="69199"/>
                </a:lnTo>
                <a:lnTo>
                  <a:pt x="2321848" y="104161"/>
                </a:lnTo>
                <a:lnTo>
                  <a:pt x="2343632" y="144285"/>
                </a:lnTo>
                <a:lnTo>
                  <a:pt x="2357399" y="188622"/>
                </a:lnTo>
                <a:lnTo>
                  <a:pt x="2362200" y="236219"/>
                </a:lnTo>
                <a:lnTo>
                  <a:pt x="2362200" y="3364229"/>
                </a:lnTo>
                <a:lnTo>
                  <a:pt x="2357399" y="3411838"/>
                </a:lnTo>
                <a:lnTo>
                  <a:pt x="2343632" y="3456180"/>
                </a:lnTo>
                <a:lnTo>
                  <a:pt x="2321848" y="3496305"/>
                </a:lnTo>
                <a:lnTo>
                  <a:pt x="2293000" y="3531265"/>
                </a:lnTo>
                <a:lnTo>
                  <a:pt x="2258038" y="3560109"/>
                </a:lnTo>
                <a:lnTo>
                  <a:pt x="2217914" y="3581887"/>
                </a:lnTo>
                <a:lnTo>
                  <a:pt x="2173577" y="3595651"/>
                </a:lnTo>
                <a:lnTo>
                  <a:pt x="2125980" y="3600450"/>
                </a:lnTo>
                <a:lnTo>
                  <a:pt x="236220" y="3600450"/>
                </a:lnTo>
                <a:lnTo>
                  <a:pt x="188611" y="3595651"/>
                </a:lnTo>
                <a:lnTo>
                  <a:pt x="144269" y="3581887"/>
                </a:lnTo>
                <a:lnTo>
                  <a:pt x="104144" y="3560109"/>
                </a:lnTo>
                <a:lnTo>
                  <a:pt x="69184" y="3531265"/>
                </a:lnTo>
                <a:lnTo>
                  <a:pt x="40340" y="3496305"/>
                </a:lnTo>
                <a:lnTo>
                  <a:pt x="18562" y="3456180"/>
                </a:lnTo>
                <a:lnTo>
                  <a:pt x="4798" y="3411838"/>
                </a:lnTo>
                <a:lnTo>
                  <a:pt x="0" y="3364229"/>
                </a:lnTo>
                <a:lnTo>
                  <a:pt x="0" y="236219"/>
                </a:lnTo>
                <a:close/>
              </a:path>
            </a:pathLst>
          </a:custGeom>
          <a:ln w="990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457200" y="3200400"/>
            <a:ext cx="2260219" cy="1981312"/>
          </a:xfrm>
          <a:prstGeom prst="rect">
            <a:avLst/>
          </a:prstGeom>
        </p:spPr>
        <p:txBody>
          <a:bodyPr vert="horz" wrap="square" lIns="0" tIns="31750" rIns="0" bIns="0" rtlCol="0">
            <a:spAutoFit/>
          </a:bodyPr>
          <a:lstStyle/>
          <a:p>
            <a:pPr marL="12700" marR="89535">
              <a:lnSpc>
                <a:spcPts val="1310"/>
              </a:lnSpc>
              <a:spcBef>
                <a:spcPts val="250"/>
              </a:spcBef>
            </a:pPr>
            <a:r>
              <a:rPr sz="1600" spc="-25" dirty="0">
                <a:latin typeface="Arial" panose="020B0604020202020204"/>
                <a:cs typeface="Arial" panose="020B0604020202020204"/>
              </a:rPr>
              <a:t>Bagi </a:t>
            </a:r>
            <a:r>
              <a:rPr sz="1600" spc="-15" dirty="0">
                <a:latin typeface="Arial" panose="020B0604020202020204"/>
                <a:cs typeface="Arial" panose="020B0604020202020204"/>
              </a:rPr>
              <a:t>Semua </a:t>
            </a:r>
            <a:r>
              <a:rPr sz="1600" b="1" spc="-130" dirty="0">
                <a:latin typeface="Lucida Sans" panose="020B0602030504020204"/>
                <a:cs typeface="Lucida Sans" panose="020B0602030504020204"/>
              </a:rPr>
              <a:t>Tab </a:t>
            </a:r>
            <a:r>
              <a:rPr sz="1600" b="1" spc="-60" dirty="0">
                <a:latin typeface="Lucida Sans" panose="020B0602030504020204"/>
                <a:cs typeface="Lucida Sans" panose="020B0602030504020204"/>
              </a:rPr>
              <a:t>ABT, </a:t>
            </a:r>
            <a:r>
              <a:rPr sz="1600" spc="-15" dirty="0">
                <a:latin typeface="Arial" panose="020B0604020202020204"/>
                <a:cs typeface="Arial" panose="020B0604020202020204"/>
              </a:rPr>
              <a:t>Isikan  </a:t>
            </a:r>
            <a:r>
              <a:rPr sz="1600" spc="5" dirty="0">
                <a:latin typeface="Arial" panose="020B0604020202020204"/>
                <a:cs typeface="Arial" panose="020B0604020202020204"/>
              </a:rPr>
              <a:t>maklumat:</a:t>
            </a:r>
            <a:endParaRPr sz="1600" dirty="0">
              <a:latin typeface="Arial" panose="020B0604020202020204"/>
              <a:cs typeface="Arial" panose="020B0604020202020204"/>
            </a:endParaRPr>
          </a:p>
          <a:p>
            <a:pPr marL="127000" marR="539115" indent="-114300">
              <a:lnSpc>
                <a:spcPts val="1280"/>
              </a:lnSpc>
              <a:spcBef>
                <a:spcPts val="500"/>
              </a:spcBef>
              <a:buFont typeface="Arial" panose="020B0604020202020204"/>
              <a:buChar char="•"/>
              <a:tabLst>
                <a:tab pos="127000" algn="l"/>
              </a:tabLst>
            </a:pPr>
            <a:r>
              <a:rPr sz="1600" b="1" spc="-40" dirty="0">
                <a:latin typeface="Lucida Sans" panose="020B0602030504020204"/>
                <a:cs typeface="Lucida Sans" panose="020B0602030504020204"/>
              </a:rPr>
              <a:t>Bahagian</a:t>
            </a:r>
            <a:r>
              <a:rPr sz="1600" b="1" spc="-110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spc="-50" dirty="0">
                <a:latin typeface="Lucida Sans" panose="020B0602030504020204"/>
                <a:cs typeface="Lucida Sans" panose="020B0602030504020204"/>
              </a:rPr>
              <a:t>Pegawai  </a:t>
            </a:r>
            <a:r>
              <a:rPr sz="1600" b="1" spc="-55" dirty="0">
                <a:latin typeface="Lucida Sans" panose="020B0602030504020204"/>
                <a:cs typeface="Lucida Sans" panose="020B0602030504020204"/>
              </a:rPr>
              <a:t>Pengumpul</a:t>
            </a:r>
            <a:r>
              <a:rPr sz="1600" b="1" spc="-70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spc="-55" dirty="0">
                <a:latin typeface="Lucida Sans" panose="020B0602030504020204"/>
                <a:cs typeface="Lucida Sans" panose="020B0602030504020204"/>
              </a:rPr>
              <a:t>Data</a:t>
            </a:r>
            <a:endParaRPr sz="1600" dirty="0">
              <a:latin typeface="Lucida Sans" panose="020B0602030504020204"/>
              <a:cs typeface="Lucida Sans" panose="020B0602030504020204"/>
            </a:endParaRPr>
          </a:p>
          <a:p>
            <a:pPr marL="127000" marR="5080" indent="-114300">
              <a:lnSpc>
                <a:spcPts val="1280"/>
              </a:lnSpc>
              <a:spcBef>
                <a:spcPts val="220"/>
              </a:spcBef>
              <a:buFont typeface="Arial" panose="020B0604020202020204"/>
              <a:buChar char="•"/>
              <a:tabLst>
                <a:tab pos="127000" algn="l"/>
              </a:tabLst>
            </a:pPr>
            <a:r>
              <a:rPr sz="1600" b="1" spc="-25" dirty="0">
                <a:latin typeface="Lucida Sans" panose="020B0602030504020204"/>
                <a:cs typeface="Lucida Sans" panose="020B0602030504020204"/>
              </a:rPr>
              <a:t>Nama </a:t>
            </a:r>
            <a:r>
              <a:rPr sz="1600" b="1" spc="-50" dirty="0">
                <a:latin typeface="Lucida Sans" panose="020B0602030504020204"/>
                <a:cs typeface="Lucida Sans" panose="020B0602030504020204"/>
              </a:rPr>
              <a:t>Pegawai</a:t>
            </a:r>
            <a:r>
              <a:rPr sz="1600" b="1" spc="-135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spc="-60" dirty="0">
                <a:latin typeface="Lucida Sans" panose="020B0602030504020204"/>
                <a:cs typeface="Lucida Sans" panose="020B0602030504020204"/>
              </a:rPr>
              <a:t>Penyemak  </a:t>
            </a:r>
            <a:r>
              <a:rPr sz="1600" b="1" spc="-55" dirty="0">
                <a:latin typeface="Lucida Sans" panose="020B0602030504020204"/>
                <a:cs typeface="Lucida Sans" panose="020B0602030504020204"/>
              </a:rPr>
              <a:t>dan</a:t>
            </a:r>
            <a:r>
              <a:rPr sz="1600" b="1" spc="-235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spc="-110" dirty="0">
                <a:latin typeface="Lucida Sans" panose="020B0602030504020204"/>
                <a:cs typeface="Lucida Sans" panose="020B0602030504020204"/>
              </a:rPr>
              <a:t>Tarikh</a:t>
            </a:r>
            <a:endParaRPr sz="1600" dirty="0">
              <a:latin typeface="Lucida Sans" panose="020B0602030504020204"/>
              <a:cs typeface="Lucida Sans" panose="020B0602030504020204"/>
            </a:endParaRPr>
          </a:p>
          <a:p>
            <a:pPr marL="127000" marR="469900" indent="-114300">
              <a:lnSpc>
                <a:spcPts val="1280"/>
              </a:lnSpc>
              <a:spcBef>
                <a:spcPts val="210"/>
              </a:spcBef>
              <a:buFont typeface="Arial" panose="020B0604020202020204"/>
              <a:buChar char="•"/>
              <a:tabLst>
                <a:tab pos="127000" algn="l"/>
              </a:tabLst>
            </a:pPr>
            <a:r>
              <a:rPr sz="1600" b="1" spc="-15" dirty="0">
                <a:latin typeface="Lucida Sans" panose="020B0602030504020204"/>
                <a:cs typeface="Lucida Sans" panose="020B0602030504020204"/>
              </a:rPr>
              <a:t>No</a:t>
            </a:r>
            <a:r>
              <a:rPr sz="1600" b="1" spc="-260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600" b="1" spc="-90" dirty="0">
                <a:latin typeface="Lucida Sans" panose="020B0602030504020204"/>
                <a:cs typeface="Lucida Sans" panose="020B0602030504020204"/>
              </a:rPr>
              <a:t>Telefon </a:t>
            </a:r>
            <a:r>
              <a:rPr sz="1600" b="1" spc="-50" dirty="0">
                <a:latin typeface="Lucida Sans" panose="020B0602030504020204"/>
                <a:cs typeface="Lucida Sans" panose="020B0602030504020204"/>
              </a:rPr>
              <a:t>Pegawai  </a:t>
            </a:r>
            <a:r>
              <a:rPr sz="1600" b="1" spc="-45" dirty="0">
                <a:latin typeface="Lucida Sans" panose="020B0602030504020204"/>
                <a:cs typeface="Lucida Sans" panose="020B0602030504020204"/>
              </a:rPr>
              <a:t>Menyemak</a:t>
            </a:r>
            <a:endParaRPr sz="1600" dirty="0">
              <a:latin typeface="Lucida Sans" panose="020B0602030504020204"/>
              <a:cs typeface="Lucida Sans" panose="020B0602030504020204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0" y="1127760"/>
            <a:ext cx="9906000" cy="731520"/>
          </a:xfrm>
          <a:custGeom>
            <a:avLst/>
            <a:gdLst/>
            <a:ahLst/>
            <a:cxnLst/>
            <a:rect l="l" t="t" r="r" b="b"/>
            <a:pathLst>
              <a:path w="9906000" h="731519">
                <a:moveTo>
                  <a:pt x="0" y="0"/>
                </a:moveTo>
                <a:lnTo>
                  <a:pt x="0" y="731520"/>
                </a:lnTo>
                <a:lnTo>
                  <a:pt x="9905999" y="731520"/>
                </a:lnTo>
                <a:lnTo>
                  <a:pt x="9905999" y="0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50673" y="995552"/>
            <a:ext cx="365760" cy="365760"/>
          </a:xfrm>
          <a:custGeom>
            <a:avLst/>
            <a:gdLst/>
            <a:ahLst/>
            <a:cxnLst/>
            <a:rect l="l" t="t" r="r" b="b"/>
            <a:pathLst>
              <a:path w="365759" h="365759">
                <a:moveTo>
                  <a:pt x="182880" y="0"/>
                </a:moveTo>
                <a:lnTo>
                  <a:pt x="134262" y="6535"/>
                </a:lnTo>
                <a:lnTo>
                  <a:pt x="90576" y="24976"/>
                </a:lnTo>
                <a:lnTo>
                  <a:pt x="53563" y="53578"/>
                </a:lnTo>
                <a:lnTo>
                  <a:pt x="24968" y="90593"/>
                </a:lnTo>
                <a:lnTo>
                  <a:pt x="6532" y="134276"/>
                </a:lnTo>
                <a:lnTo>
                  <a:pt x="0" y="182880"/>
                </a:lnTo>
                <a:lnTo>
                  <a:pt x="6532" y="231483"/>
                </a:lnTo>
                <a:lnTo>
                  <a:pt x="24968" y="275166"/>
                </a:lnTo>
                <a:lnTo>
                  <a:pt x="53563" y="312181"/>
                </a:lnTo>
                <a:lnTo>
                  <a:pt x="90576" y="340783"/>
                </a:lnTo>
                <a:lnTo>
                  <a:pt x="134262" y="359224"/>
                </a:lnTo>
                <a:lnTo>
                  <a:pt x="182880" y="365760"/>
                </a:lnTo>
                <a:lnTo>
                  <a:pt x="231497" y="359224"/>
                </a:lnTo>
                <a:lnTo>
                  <a:pt x="275183" y="340783"/>
                </a:lnTo>
                <a:lnTo>
                  <a:pt x="312196" y="312181"/>
                </a:lnTo>
                <a:lnTo>
                  <a:pt x="340791" y="275166"/>
                </a:lnTo>
                <a:lnTo>
                  <a:pt x="359227" y="231483"/>
                </a:lnTo>
                <a:lnTo>
                  <a:pt x="365759" y="182880"/>
                </a:lnTo>
                <a:lnTo>
                  <a:pt x="359227" y="134276"/>
                </a:lnTo>
                <a:lnTo>
                  <a:pt x="340791" y="90593"/>
                </a:lnTo>
                <a:lnTo>
                  <a:pt x="312196" y="53578"/>
                </a:lnTo>
                <a:lnTo>
                  <a:pt x="275183" y="24976"/>
                </a:lnTo>
                <a:lnTo>
                  <a:pt x="231497" y="6535"/>
                </a:lnTo>
                <a:lnTo>
                  <a:pt x="182880" y="0"/>
                </a:lnTo>
                <a:close/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50673" y="995552"/>
            <a:ext cx="365760" cy="365760"/>
          </a:xfrm>
          <a:custGeom>
            <a:avLst/>
            <a:gdLst/>
            <a:ahLst/>
            <a:cxnLst/>
            <a:rect l="l" t="t" r="r" b="b"/>
            <a:pathLst>
              <a:path w="365759" h="365759">
                <a:moveTo>
                  <a:pt x="0" y="182880"/>
                </a:moveTo>
                <a:lnTo>
                  <a:pt x="6532" y="134276"/>
                </a:lnTo>
                <a:lnTo>
                  <a:pt x="24968" y="90593"/>
                </a:lnTo>
                <a:lnTo>
                  <a:pt x="53563" y="53578"/>
                </a:lnTo>
                <a:lnTo>
                  <a:pt x="90576" y="24976"/>
                </a:lnTo>
                <a:lnTo>
                  <a:pt x="134262" y="6535"/>
                </a:lnTo>
                <a:lnTo>
                  <a:pt x="182880" y="0"/>
                </a:lnTo>
                <a:lnTo>
                  <a:pt x="231497" y="6535"/>
                </a:lnTo>
                <a:lnTo>
                  <a:pt x="275183" y="24976"/>
                </a:lnTo>
                <a:lnTo>
                  <a:pt x="312196" y="53578"/>
                </a:lnTo>
                <a:lnTo>
                  <a:pt x="340791" y="90593"/>
                </a:lnTo>
                <a:lnTo>
                  <a:pt x="359227" y="134276"/>
                </a:lnTo>
                <a:lnTo>
                  <a:pt x="365759" y="182880"/>
                </a:lnTo>
                <a:lnTo>
                  <a:pt x="359227" y="231483"/>
                </a:lnTo>
                <a:lnTo>
                  <a:pt x="340791" y="275166"/>
                </a:lnTo>
                <a:lnTo>
                  <a:pt x="312196" y="312181"/>
                </a:lnTo>
                <a:lnTo>
                  <a:pt x="275183" y="340783"/>
                </a:lnTo>
                <a:lnTo>
                  <a:pt x="231497" y="359224"/>
                </a:lnTo>
                <a:lnTo>
                  <a:pt x="182880" y="365760"/>
                </a:lnTo>
                <a:lnTo>
                  <a:pt x="134262" y="359224"/>
                </a:lnTo>
                <a:lnTo>
                  <a:pt x="90576" y="340783"/>
                </a:lnTo>
                <a:lnTo>
                  <a:pt x="53563" y="312181"/>
                </a:lnTo>
                <a:lnTo>
                  <a:pt x="24968" y="275166"/>
                </a:lnTo>
                <a:lnTo>
                  <a:pt x="6532" y="231483"/>
                </a:lnTo>
                <a:lnTo>
                  <a:pt x="0" y="182880"/>
                </a:lnTo>
                <a:close/>
              </a:path>
            </a:pathLst>
          </a:custGeom>
          <a:ln w="9906">
            <a:solidFill>
              <a:srgbClr val="001F5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154939" y="1020826"/>
            <a:ext cx="9674225" cy="7105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095"/>
              </a:lnSpc>
              <a:spcBef>
                <a:spcPts val="100"/>
              </a:spcBef>
            </a:pPr>
            <a:r>
              <a:rPr sz="1800" b="1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5</a:t>
            </a:r>
            <a:endParaRPr sz="1800" dirty="0">
              <a:latin typeface="Calibri" panose="020F0502020204030204"/>
              <a:cs typeface="Calibri" panose="020F0502020204030204"/>
            </a:endParaRPr>
          </a:p>
          <a:p>
            <a:pPr marL="406400">
              <a:lnSpc>
                <a:spcPts val="1615"/>
              </a:lnSpc>
              <a:tabLst>
                <a:tab pos="517525" algn="l"/>
              </a:tabLst>
            </a:pPr>
            <a:r>
              <a:rPr lang="en-MY" sz="1400" b="1" spc="-85" dirty="0" err="1">
                <a:latin typeface="Lucida Sans" panose="020B0602030504020204"/>
                <a:cs typeface="Lucida Sans" panose="020B0602030504020204"/>
              </a:rPr>
              <a:t>Isikan</a:t>
            </a:r>
            <a:r>
              <a:rPr lang="en-MY" sz="1400" b="1" spc="-85" dirty="0">
                <a:latin typeface="Lucida Sans" panose="020B0602030504020204"/>
                <a:cs typeface="Lucida Sans" panose="020B0602030504020204"/>
              </a:rPr>
              <a:t> </a:t>
            </a:r>
            <a:r>
              <a:rPr lang="en-MY" sz="1400" b="1" spc="-70" dirty="0" err="1">
                <a:latin typeface="Lucida Sans" panose="020B0602030504020204"/>
                <a:cs typeface="Lucida Sans" panose="020B0602030504020204"/>
              </a:rPr>
              <a:t>penerangan</a:t>
            </a:r>
            <a:r>
              <a:rPr lang="en-MY" sz="1400" b="1" spc="-70" dirty="0">
                <a:latin typeface="Lucida Sans" panose="020B0602030504020204"/>
                <a:cs typeface="Lucida Sans" panose="020B0602030504020204"/>
              </a:rPr>
              <a:t> </a:t>
            </a:r>
            <a:r>
              <a:rPr lang="en-MY" sz="1400" b="1" spc="-55" dirty="0" err="1">
                <a:latin typeface="Lucida Sans" panose="020B0602030504020204"/>
                <a:cs typeface="Lucida Sans" panose="020B0602030504020204"/>
              </a:rPr>
              <a:t>tentang</a:t>
            </a:r>
            <a:r>
              <a:rPr lang="en-MY" sz="1400" b="1" spc="-55" dirty="0">
                <a:latin typeface="Lucida Sans" panose="020B0602030504020204"/>
                <a:cs typeface="Lucida Sans" panose="020B0602030504020204"/>
              </a:rPr>
              <a:t> </a:t>
            </a:r>
            <a:r>
              <a:rPr lang="en-MY" sz="1600" b="1" u="sng" spc="-35" dirty="0" err="1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Vot</a:t>
            </a:r>
            <a:r>
              <a:rPr lang="en-MY" sz="1600" b="1" u="sng" spc="-35" dirty="0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,</a:t>
            </a:r>
            <a:r>
              <a:rPr lang="en-MY" sz="1600" b="1" u="sng" spc="250" dirty="0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 </a:t>
            </a:r>
            <a:r>
              <a:rPr lang="en-MY" sz="1600" b="1" u="sng" spc="-70" dirty="0" err="1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Kod</a:t>
            </a:r>
            <a:r>
              <a:rPr lang="en-MY" sz="1600" b="1" u="sng" spc="-70" dirty="0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 </a:t>
            </a:r>
            <a:r>
              <a:rPr lang="en-MY" sz="1600" b="1" u="sng" spc="-65" dirty="0" err="1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dan</a:t>
            </a:r>
            <a:r>
              <a:rPr lang="en-MY" sz="1600" b="1" u="sng" spc="-65" dirty="0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 </a:t>
            </a:r>
            <a:r>
              <a:rPr lang="en-MY" sz="1600" b="1" u="sng" spc="-50" dirty="0" err="1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medan-medan</a:t>
            </a:r>
            <a:r>
              <a:rPr lang="en-MY" sz="1600" b="1" u="sng" spc="-50" dirty="0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 </a:t>
            </a:r>
            <a:r>
              <a:rPr lang="en-MY" sz="1600" b="1" u="sng" spc="-75" dirty="0" err="1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selebihnya</a:t>
            </a:r>
            <a:r>
              <a:rPr lang="en-MY" sz="1600" b="1" u="sng" spc="-75" dirty="0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 </a:t>
            </a:r>
            <a:r>
              <a:rPr lang="en-MY" sz="1400" b="1" spc="-65" dirty="0">
                <a:latin typeface="Lucida Sans" panose="020B0602030504020204"/>
                <a:cs typeface="Lucida Sans" panose="020B0602030504020204"/>
              </a:rPr>
              <a:t>yang </a:t>
            </a:r>
            <a:r>
              <a:rPr lang="en-MY" sz="1400" b="1" spc="-85" dirty="0" err="1">
                <a:latin typeface="Lucida Sans" panose="020B0602030504020204"/>
                <a:cs typeface="Lucida Sans" panose="020B0602030504020204"/>
              </a:rPr>
              <a:t>diperlukan</a:t>
            </a:r>
            <a:r>
              <a:rPr lang="en-MY" sz="1400" b="1" spc="-85" dirty="0">
                <a:latin typeface="Lucida Sans" panose="020B0602030504020204"/>
                <a:cs typeface="Lucida Sans" panose="020B0602030504020204"/>
              </a:rPr>
              <a:t> </a:t>
            </a:r>
            <a:r>
              <a:rPr lang="en-MY" sz="1400" b="1" spc="-75" dirty="0">
                <a:latin typeface="Lucida Sans" panose="020B0602030504020204"/>
                <a:cs typeface="Lucida Sans" panose="020B0602030504020204"/>
              </a:rPr>
              <a:t>di </a:t>
            </a:r>
            <a:r>
              <a:rPr lang="en-MY" sz="1400" b="1" spc="-60" dirty="0" err="1">
                <a:latin typeface="Lucida Sans" panose="020B0602030504020204"/>
                <a:cs typeface="Lucida Sans" panose="020B0602030504020204"/>
              </a:rPr>
              <a:t>dalam</a:t>
            </a:r>
            <a:r>
              <a:rPr lang="en-MY" sz="1400" b="1" spc="-60" dirty="0">
                <a:latin typeface="Lucida Sans" panose="020B0602030504020204"/>
                <a:cs typeface="Lucida Sans" panose="020B0602030504020204"/>
              </a:rPr>
              <a:t> </a:t>
            </a:r>
            <a:r>
              <a:rPr lang="en-MY" sz="1400" b="1" spc="-65" dirty="0" err="1">
                <a:latin typeface="Lucida Sans" panose="020B0602030504020204"/>
                <a:cs typeface="Lucida Sans" panose="020B0602030504020204"/>
              </a:rPr>
              <a:t>Laporan</a:t>
            </a:r>
            <a:r>
              <a:rPr lang="en-MY" sz="1400" dirty="0">
                <a:latin typeface="Lucida Sans" panose="020B0602030504020204"/>
                <a:cs typeface="Lucida Sans" panose="020B0602030504020204"/>
              </a:rPr>
              <a:t> </a:t>
            </a:r>
            <a:r>
              <a:rPr lang="en-MY" sz="1400" b="1" spc="-60" dirty="0" err="1">
                <a:latin typeface="Lucida Sans" panose="020B0602030504020204"/>
                <a:cs typeface="Lucida Sans" panose="020B0602030504020204"/>
              </a:rPr>
              <a:t>Penyata</a:t>
            </a:r>
            <a:r>
              <a:rPr lang="en-MY" sz="1400" b="1" spc="-85" dirty="0">
                <a:latin typeface="Lucida Sans" panose="020B0602030504020204"/>
                <a:cs typeface="Lucida Sans" panose="020B0602030504020204"/>
              </a:rPr>
              <a:t> </a:t>
            </a:r>
            <a:r>
              <a:rPr lang="en-MY" sz="1400" b="1" spc="-60" dirty="0" err="1">
                <a:latin typeface="Lucida Sans" panose="020B0602030504020204"/>
                <a:cs typeface="Lucida Sans" panose="020B0602030504020204"/>
              </a:rPr>
              <a:t>Kewangan</a:t>
            </a:r>
            <a:endParaRPr lang="en-MY" sz="1400" dirty="0">
              <a:latin typeface="Lucida Sans" panose="020B0602030504020204"/>
              <a:cs typeface="Lucida Sans" panose="020B0602030504020204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33400" y="2186939"/>
            <a:ext cx="1586865" cy="468077"/>
          </a:xfrm>
          <a:prstGeom prst="rect">
            <a:avLst/>
          </a:prstGeom>
          <a:solidFill>
            <a:srgbClr val="6F2F9F"/>
          </a:solidFill>
        </p:spPr>
        <p:txBody>
          <a:bodyPr vert="horz" wrap="square" lIns="0" tIns="36830" rIns="0" bIns="0" rtlCol="0">
            <a:spAutoFit/>
          </a:bodyPr>
          <a:lstStyle/>
          <a:p>
            <a:pPr marL="127635" marR="118110" indent="151130">
              <a:lnSpc>
                <a:spcPct val="100000"/>
              </a:lnSpc>
              <a:spcBef>
                <a:spcPts val="290"/>
              </a:spcBef>
            </a:pPr>
            <a:r>
              <a:rPr sz="1400" b="1" spc="-2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LANGKAH </a:t>
            </a:r>
            <a:r>
              <a:rPr lang="en-MY" sz="1400" b="1" spc="-120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1</a:t>
            </a:r>
            <a:r>
              <a:rPr sz="1400" b="1" spc="-120" dirty="0" smtClean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  </a:t>
            </a:r>
            <a:r>
              <a:rPr sz="1400" b="1" spc="30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(SAM</a:t>
            </a:r>
            <a:r>
              <a:rPr sz="1400" b="1" spc="1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BUNGAN)</a:t>
            </a:r>
            <a:endParaRPr sz="1400" dirty="0">
              <a:latin typeface="Lucida Sans" panose="020B0602030504020204"/>
              <a:cs typeface="Lucida Sans" panose="020B0602030504020204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3006089" y="2528873"/>
            <a:ext cx="6519545" cy="1982470"/>
          </a:xfrm>
          <a:custGeom>
            <a:avLst/>
            <a:gdLst/>
            <a:ahLst/>
            <a:cxnLst/>
            <a:rect l="l" t="t" r="r" b="b"/>
            <a:pathLst>
              <a:path w="6519545" h="1982470">
                <a:moveTo>
                  <a:pt x="0" y="1981863"/>
                </a:moveTo>
                <a:lnTo>
                  <a:pt x="6518936" y="1981863"/>
                </a:lnTo>
                <a:lnTo>
                  <a:pt x="6518935" y="0"/>
                </a:lnTo>
                <a:lnTo>
                  <a:pt x="0" y="0"/>
                </a:lnTo>
                <a:lnTo>
                  <a:pt x="0" y="1981863"/>
                </a:lnTo>
                <a:close/>
              </a:path>
            </a:pathLst>
          </a:custGeom>
          <a:solidFill>
            <a:srgbClr val="99CC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3064537" y="2832973"/>
            <a:ext cx="2183765" cy="129413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65430" marR="275590" indent="20955" algn="ctr">
              <a:lnSpc>
                <a:spcPct val="113000"/>
              </a:lnSpc>
              <a:spcBef>
                <a:spcPts val="95"/>
              </a:spcBef>
            </a:pPr>
            <a:r>
              <a:rPr sz="1850" b="1" spc="220" dirty="0">
                <a:latin typeface="Lucida Sans" panose="020B0602030504020204"/>
                <a:cs typeface="Lucida Sans" panose="020B0602030504020204"/>
              </a:rPr>
              <a:t>Bahagian  </a:t>
            </a:r>
            <a:r>
              <a:rPr sz="1850" b="1" spc="235" dirty="0">
                <a:latin typeface="Lucida Sans" panose="020B0602030504020204"/>
                <a:cs typeface="Lucida Sans" panose="020B0602030504020204"/>
              </a:rPr>
              <a:t>Pegawai  </a:t>
            </a:r>
            <a:r>
              <a:rPr sz="1850" b="1" spc="305" dirty="0">
                <a:latin typeface="Lucida Sans" panose="020B0602030504020204"/>
                <a:cs typeface="Lucida Sans" panose="020B0602030504020204"/>
              </a:rPr>
              <a:t>P</a:t>
            </a:r>
            <a:r>
              <a:rPr sz="1850" b="1" spc="195" dirty="0">
                <a:latin typeface="Lucida Sans" panose="020B0602030504020204"/>
                <a:cs typeface="Lucida Sans" panose="020B0602030504020204"/>
              </a:rPr>
              <a:t>e</a:t>
            </a:r>
            <a:r>
              <a:rPr sz="1850" b="1" spc="225" dirty="0">
                <a:latin typeface="Lucida Sans" panose="020B0602030504020204"/>
                <a:cs typeface="Lucida Sans" panose="020B0602030504020204"/>
              </a:rPr>
              <a:t>n</a:t>
            </a:r>
            <a:r>
              <a:rPr sz="1850" b="1" spc="220" dirty="0">
                <a:latin typeface="Lucida Sans" panose="020B0602030504020204"/>
                <a:cs typeface="Lucida Sans" panose="020B0602030504020204"/>
              </a:rPr>
              <a:t>g</a:t>
            </a:r>
            <a:r>
              <a:rPr sz="1850" b="1" spc="225" dirty="0">
                <a:latin typeface="Lucida Sans" panose="020B0602030504020204"/>
                <a:cs typeface="Lucida Sans" panose="020B0602030504020204"/>
              </a:rPr>
              <a:t>u</a:t>
            </a:r>
            <a:r>
              <a:rPr sz="1850" b="1" spc="445" dirty="0">
                <a:latin typeface="Lucida Sans" panose="020B0602030504020204"/>
                <a:cs typeface="Lucida Sans" panose="020B0602030504020204"/>
              </a:rPr>
              <a:t>m</a:t>
            </a:r>
            <a:r>
              <a:rPr sz="1850" b="1" spc="215" dirty="0">
                <a:latin typeface="Lucida Sans" panose="020B0602030504020204"/>
                <a:cs typeface="Lucida Sans" panose="020B0602030504020204"/>
              </a:rPr>
              <a:t>p</a:t>
            </a:r>
            <a:r>
              <a:rPr sz="1850" b="1" spc="225" dirty="0">
                <a:latin typeface="Lucida Sans" panose="020B0602030504020204"/>
                <a:cs typeface="Lucida Sans" panose="020B0602030504020204"/>
              </a:rPr>
              <a:t>u</a:t>
            </a:r>
            <a:r>
              <a:rPr sz="1850" b="1" spc="70" dirty="0">
                <a:latin typeface="Lucida Sans" panose="020B0602030504020204"/>
                <a:cs typeface="Lucida Sans" panose="020B0602030504020204"/>
              </a:rPr>
              <a:t>l  </a:t>
            </a:r>
            <a:r>
              <a:rPr sz="1850" b="1" spc="235" dirty="0">
                <a:latin typeface="Lucida Sans" panose="020B0602030504020204"/>
                <a:cs typeface="Lucida Sans" panose="020B0602030504020204"/>
              </a:rPr>
              <a:t>Data</a:t>
            </a:r>
            <a:endParaRPr sz="1850">
              <a:latin typeface="Lucida Sans" panose="020B0602030504020204"/>
              <a:cs typeface="Lucida Sans" panose="020B0602030504020204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268552" y="2832973"/>
            <a:ext cx="2103120" cy="129413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85750" marR="296545" indent="3810" algn="ctr">
              <a:lnSpc>
                <a:spcPct val="113000"/>
              </a:lnSpc>
              <a:spcBef>
                <a:spcPts val="95"/>
              </a:spcBef>
            </a:pPr>
            <a:r>
              <a:rPr sz="1850" b="1" spc="345" dirty="0">
                <a:latin typeface="Lucida Sans" panose="020B0602030504020204"/>
                <a:cs typeface="Lucida Sans" panose="020B0602030504020204"/>
              </a:rPr>
              <a:t>Nama  </a:t>
            </a:r>
            <a:r>
              <a:rPr sz="1850" b="1" spc="235" dirty="0">
                <a:latin typeface="Lucida Sans" panose="020B0602030504020204"/>
                <a:cs typeface="Lucida Sans" panose="020B0602030504020204"/>
              </a:rPr>
              <a:t>Pegawai  </a:t>
            </a:r>
            <a:r>
              <a:rPr sz="1850" b="1" spc="240" dirty="0">
                <a:latin typeface="Lucida Sans" panose="020B0602030504020204"/>
                <a:cs typeface="Lucida Sans" panose="020B0602030504020204"/>
              </a:rPr>
              <a:t>Penyemak  </a:t>
            </a:r>
            <a:r>
              <a:rPr sz="1850" b="1" spc="220" dirty="0">
                <a:latin typeface="Lucida Sans" panose="020B0602030504020204"/>
                <a:cs typeface="Lucida Sans" panose="020B0602030504020204"/>
              </a:rPr>
              <a:t>dan</a:t>
            </a:r>
            <a:r>
              <a:rPr sz="1850" b="1" spc="-60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850" b="1" spc="145" dirty="0">
                <a:latin typeface="Lucida Sans" panose="020B0602030504020204"/>
                <a:cs typeface="Lucida Sans" panose="020B0602030504020204"/>
              </a:rPr>
              <a:t>Tarikh</a:t>
            </a:r>
            <a:endParaRPr sz="1850">
              <a:latin typeface="Lucida Sans" panose="020B0602030504020204"/>
              <a:cs typeface="Lucida Sans" panose="020B0602030504020204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7391827" y="2991649"/>
            <a:ext cx="2102485" cy="9772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44475" marR="256540" algn="ctr">
              <a:lnSpc>
                <a:spcPct val="113000"/>
              </a:lnSpc>
              <a:spcBef>
                <a:spcPts val="95"/>
              </a:spcBef>
            </a:pPr>
            <a:r>
              <a:rPr sz="1850" b="1" spc="325" dirty="0">
                <a:latin typeface="Lucida Sans" panose="020B0602030504020204"/>
                <a:cs typeface="Lucida Sans" panose="020B0602030504020204"/>
              </a:rPr>
              <a:t>No.</a:t>
            </a:r>
            <a:r>
              <a:rPr sz="1850" b="1" spc="-80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850" b="1" spc="170" dirty="0">
                <a:latin typeface="Lucida Sans" panose="020B0602030504020204"/>
                <a:cs typeface="Lucida Sans" panose="020B0602030504020204"/>
              </a:rPr>
              <a:t>telefon  </a:t>
            </a:r>
            <a:r>
              <a:rPr sz="1850" b="1" spc="235" dirty="0">
                <a:latin typeface="Lucida Sans" panose="020B0602030504020204"/>
                <a:cs typeface="Lucida Sans" panose="020B0602030504020204"/>
              </a:rPr>
              <a:t>Pegawai  </a:t>
            </a:r>
            <a:r>
              <a:rPr sz="1850" b="1" spc="240" dirty="0">
                <a:latin typeface="Lucida Sans" panose="020B0602030504020204"/>
                <a:cs typeface="Lucida Sans" panose="020B0602030504020204"/>
              </a:rPr>
              <a:t>Penyemak</a:t>
            </a:r>
            <a:endParaRPr sz="1850" dirty="0">
              <a:latin typeface="Lucida Sans" panose="020B0602030504020204"/>
              <a:cs typeface="Lucida Sans" panose="020B0602030504020204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3006089" y="2513170"/>
            <a:ext cx="6519545" cy="15875"/>
          </a:xfrm>
          <a:custGeom>
            <a:avLst/>
            <a:gdLst/>
            <a:ahLst/>
            <a:cxnLst/>
            <a:rect l="l" t="t" r="r" b="b"/>
            <a:pathLst>
              <a:path w="6519545" h="15875">
                <a:moveTo>
                  <a:pt x="0" y="15678"/>
                </a:moveTo>
                <a:lnTo>
                  <a:pt x="6518935" y="15678"/>
                </a:lnTo>
                <a:lnTo>
                  <a:pt x="6518935" y="0"/>
                </a:lnTo>
                <a:lnTo>
                  <a:pt x="0" y="0"/>
                </a:lnTo>
                <a:lnTo>
                  <a:pt x="0" y="1567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3006089" y="2513170"/>
            <a:ext cx="6519545" cy="15875"/>
          </a:xfrm>
          <a:custGeom>
            <a:avLst/>
            <a:gdLst/>
            <a:ahLst/>
            <a:cxnLst/>
            <a:rect l="l" t="t" r="r" b="b"/>
            <a:pathLst>
              <a:path w="6519545" h="15875">
                <a:moveTo>
                  <a:pt x="0" y="15783"/>
                </a:moveTo>
                <a:lnTo>
                  <a:pt x="6518935" y="15783"/>
                </a:lnTo>
                <a:lnTo>
                  <a:pt x="6518935" y="0"/>
                </a:lnTo>
                <a:lnTo>
                  <a:pt x="0" y="0"/>
                </a:lnTo>
                <a:lnTo>
                  <a:pt x="0" y="1578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3006089" y="4494953"/>
            <a:ext cx="6519545" cy="15875"/>
          </a:xfrm>
          <a:custGeom>
            <a:avLst/>
            <a:gdLst/>
            <a:ahLst/>
            <a:cxnLst/>
            <a:rect l="l" t="t" r="r" b="b"/>
            <a:pathLst>
              <a:path w="6519545" h="15875">
                <a:moveTo>
                  <a:pt x="0" y="15783"/>
                </a:moveTo>
                <a:lnTo>
                  <a:pt x="6518935" y="15783"/>
                </a:lnTo>
                <a:lnTo>
                  <a:pt x="6518935" y="0"/>
                </a:lnTo>
                <a:lnTo>
                  <a:pt x="0" y="0"/>
                </a:lnTo>
                <a:lnTo>
                  <a:pt x="0" y="1578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3006089" y="4494953"/>
            <a:ext cx="6519545" cy="15875"/>
          </a:xfrm>
          <a:custGeom>
            <a:avLst/>
            <a:gdLst/>
            <a:ahLst/>
            <a:cxnLst/>
            <a:rect l="l" t="t" r="r" b="b"/>
            <a:pathLst>
              <a:path w="6519545" h="15875">
                <a:moveTo>
                  <a:pt x="0" y="15783"/>
                </a:moveTo>
                <a:lnTo>
                  <a:pt x="6518935" y="15783"/>
                </a:lnTo>
                <a:lnTo>
                  <a:pt x="6518935" y="0"/>
                </a:lnTo>
                <a:lnTo>
                  <a:pt x="0" y="0"/>
                </a:lnTo>
                <a:lnTo>
                  <a:pt x="0" y="1578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3006089" y="4811673"/>
            <a:ext cx="6519545" cy="15875"/>
          </a:xfrm>
          <a:custGeom>
            <a:avLst/>
            <a:gdLst/>
            <a:ahLst/>
            <a:cxnLst/>
            <a:rect l="l" t="t" r="r" b="b"/>
            <a:pathLst>
              <a:path w="6519545" h="15875">
                <a:moveTo>
                  <a:pt x="0" y="15783"/>
                </a:moveTo>
                <a:lnTo>
                  <a:pt x="6518935" y="15783"/>
                </a:lnTo>
                <a:lnTo>
                  <a:pt x="6518935" y="0"/>
                </a:lnTo>
                <a:lnTo>
                  <a:pt x="0" y="0"/>
                </a:lnTo>
                <a:lnTo>
                  <a:pt x="0" y="1578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3006089" y="4811673"/>
            <a:ext cx="6519545" cy="15875"/>
          </a:xfrm>
          <a:custGeom>
            <a:avLst/>
            <a:gdLst/>
            <a:ahLst/>
            <a:cxnLst/>
            <a:rect l="l" t="t" r="r" b="b"/>
            <a:pathLst>
              <a:path w="6519545" h="15875">
                <a:moveTo>
                  <a:pt x="0" y="15783"/>
                </a:moveTo>
                <a:lnTo>
                  <a:pt x="6518935" y="15783"/>
                </a:lnTo>
                <a:lnTo>
                  <a:pt x="6518935" y="0"/>
                </a:lnTo>
                <a:lnTo>
                  <a:pt x="0" y="0"/>
                </a:lnTo>
                <a:lnTo>
                  <a:pt x="0" y="1578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3006089" y="5128919"/>
            <a:ext cx="6519545" cy="15875"/>
          </a:xfrm>
          <a:custGeom>
            <a:avLst/>
            <a:gdLst/>
            <a:ahLst/>
            <a:cxnLst/>
            <a:rect l="l" t="t" r="r" b="b"/>
            <a:pathLst>
              <a:path w="6519545" h="15875">
                <a:moveTo>
                  <a:pt x="0" y="15783"/>
                </a:moveTo>
                <a:lnTo>
                  <a:pt x="6518935" y="15783"/>
                </a:lnTo>
                <a:lnTo>
                  <a:pt x="6518935" y="0"/>
                </a:lnTo>
                <a:lnTo>
                  <a:pt x="0" y="0"/>
                </a:lnTo>
                <a:lnTo>
                  <a:pt x="0" y="1578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3006089" y="5128919"/>
            <a:ext cx="6519545" cy="15875"/>
          </a:xfrm>
          <a:custGeom>
            <a:avLst/>
            <a:gdLst/>
            <a:ahLst/>
            <a:cxnLst/>
            <a:rect l="l" t="t" r="r" b="b"/>
            <a:pathLst>
              <a:path w="6519545" h="15875">
                <a:moveTo>
                  <a:pt x="0" y="15783"/>
                </a:moveTo>
                <a:lnTo>
                  <a:pt x="6518935" y="15783"/>
                </a:lnTo>
                <a:lnTo>
                  <a:pt x="6518935" y="0"/>
                </a:lnTo>
                <a:lnTo>
                  <a:pt x="0" y="0"/>
                </a:lnTo>
                <a:lnTo>
                  <a:pt x="0" y="1578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3006089" y="5445640"/>
            <a:ext cx="6519545" cy="15875"/>
          </a:xfrm>
          <a:custGeom>
            <a:avLst/>
            <a:gdLst/>
            <a:ahLst/>
            <a:cxnLst/>
            <a:rect l="l" t="t" r="r" b="b"/>
            <a:pathLst>
              <a:path w="6519545" h="15875">
                <a:moveTo>
                  <a:pt x="0" y="15783"/>
                </a:moveTo>
                <a:lnTo>
                  <a:pt x="6518935" y="15783"/>
                </a:lnTo>
                <a:lnTo>
                  <a:pt x="6518935" y="0"/>
                </a:lnTo>
                <a:lnTo>
                  <a:pt x="0" y="0"/>
                </a:lnTo>
                <a:lnTo>
                  <a:pt x="0" y="1578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3006089" y="5445640"/>
            <a:ext cx="6519545" cy="16510"/>
          </a:xfrm>
          <a:custGeom>
            <a:avLst/>
            <a:gdLst/>
            <a:ahLst/>
            <a:cxnLst/>
            <a:rect l="l" t="t" r="r" b="b"/>
            <a:pathLst>
              <a:path w="6519545" h="16510">
                <a:moveTo>
                  <a:pt x="0" y="16309"/>
                </a:moveTo>
                <a:lnTo>
                  <a:pt x="6518935" y="16309"/>
                </a:lnTo>
                <a:lnTo>
                  <a:pt x="6518935" y="0"/>
                </a:lnTo>
                <a:lnTo>
                  <a:pt x="0" y="0"/>
                </a:lnTo>
                <a:lnTo>
                  <a:pt x="0" y="1630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3006089" y="5762886"/>
            <a:ext cx="6519545" cy="15875"/>
          </a:xfrm>
          <a:custGeom>
            <a:avLst/>
            <a:gdLst/>
            <a:ahLst/>
            <a:cxnLst/>
            <a:rect l="l" t="t" r="r" b="b"/>
            <a:pathLst>
              <a:path w="6519545" h="15875">
                <a:moveTo>
                  <a:pt x="0" y="15783"/>
                </a:moveTo>
                <a:lnTo>
                  <a:pt x="6518935" y="15783"/>
                </a:lnTo>
                <a:lnTo>
                  <a:pt x="6518935" y="0"/>
                </a:lnTo>
                <a:lnTo>
                  <a:pt x="0" y="0"/>
                </a:lnTo>
                <a:lnTo>
                  <a:pt x="0" y="1578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3006089" y="5762886"/>
            <a:ext cx="6519545" cy="15875"/>
          </a:xfrm>
          <a:custGeom>
            <a:avLst/>
            <a:gdLst/>
            <a:ahLst/>
            <a:cxnLst/>
            <a:rect l="l" t="t" r="r" b="b"/>
            <a:pathLst>
              <a:path w="6519545" h="15875">
                <a:moveTo>
                  <a:pt x="0" y="15783"/>
                </a:moveTo>
                <a:lnTo>
                  <a:pt x="6518935" y="15783"/>
                </a:lnTo>
                <a:lnTo>
                  <a:pt x="6518935" y="0"/>
                </a:lnTo>
                <a:lnTo>
                  <a:pt x="0" y="0"/>
                </a:lnTo>
                <a:lnTo>
                  <a:pt x="0" y="1578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3006089" y="6080137"/>
            <a:ext cx="6519545" cy="15875"/>
          </a:xfrm>
          <a:custGeom>
            <a:avLst/>
            <a:gdLst/>
            <a:ahLst/>
            <a:cxnLst/>
            <a:rect l="l" t="t" r="r" b="b"/>
            <a:pathLst>
              <a:path w="6519545" h="15875">
                <a:moveTo>
                  <a:pt x="0" y="15783"/>
                </a:moveTo>
                <a:lnTo>
                  <a:pt x="6518935" y="15783"/>
                </a:lnTo>
                <a:lnTo>
                  <a:pt x="6518935" y="0"/>
                </a:lnTo>
                <a:lnTo>
                  <a:pt x="0" y="0"/>
                </a:lnTo>
                <a:lnTo>
                  <a:pt x="0" y="1578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3006089" y="6080137"/>
            <a:ext cx="6519545" cy="15875"/>
          </a:xfrm>
          <a:custGeom>
            <a:avLst/>
            <a:gdLst/>
            <a:ahLst/>
            <a:cxnLst/>
            <a:rect l="l" t="t" r="r" b="b"/>
            <a:pathLst>
              <a:path w="6519545" h="15875">
                <a:moveTo>
                  <a:pt x="0" y="15783"/>
                </a:moveTo>
                <a:lnTo>
                  <a:pt x="6518935" y="15783"/>
                </a:lnTo>
                <a:lnTo>
                  <a:pt x="6518935" y="0"/>
                </a:lnTo>
                <a:lnTo>
                  <a:pt x="0" y="0"/>
                </a:lnTo>
                <a:lnTo>
                  <a:pt x="0" y="1578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3044148" y="2536739"/>
            <a:ext cx="20955" cy="3559175"/>
          </a:xfrm>
          <a:custGeom>
            <a:avLst/>
            <a:gdLst/>
            <a:ahLst/>
            <a:cxnLst/>
            <a:rect l="l" t="t" r="r" b="b"/>
            <a:pathLst>
              <a:path w="20955" h="3559175">
                <a:moveTo>
                  <a:pt x="0" y="3559180"/>
                </a:moveTo>
                <a:lnTo>
                  <a:pt x="20389" y="3559180"/>
                </a:lnTo>
                <a:lnTo>
                  <a:pt x="20389" y="0"/>
                </a:lnTo>
                <a:lnTo>
                  <a:pt x="0" y="0"/>
                </a:lnTo>
                <a:lnTo>
                  <a:pt x="0" y="355918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3044148" y="2528873"/>
            <a:ext cx="20955" cy="3567429"/>
          </a:xfrm>
          <a:custGeom>
            <a:avLst/>
            <a:gdLst/>
            <a:ahLst/>
            <a:cxnLst/>
            <a:rect l="l" t="t" r="r" b="b"/>
            <a:pathLst>
              <a:path w="20955" h="3567429">
                <a:moveTo>
                  <a:pt x="0" y="3567046"/>
                </a:moveTo>
                <a:lnTo>
                  <a:pt x="20389" y="3567046"/>
                </a:lnTo>
                <a:lnTo>
                  <a:pt x="20389" y="0"/>
                </a:lnTo>
                <a:lnTo>
                  <a:pt x="0" y="0"/>
                </a:lnTo>
                <a:lnTo>
                  <a:pt x="0" y="356704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5248163" y="2536739"/>
            <a:ext cx="20955" cy="3559175"/>
          </a:xfrm>
          <a:custGeom>
            <a:avLst/>
            <a:gdLst/>
            <a:ahLst/>
            <a:cxnLst/>
            <a:rect l="l" t="t" r="r" b="b"/>
            <a:pathLst>
              <a:path w="20954" h="3559175">
                <a:moveTo>
                  <a:pt x="0" y="3559180"/>
                </a:moveTo>
                <a:lnTo>
                  <a:pt x="20389" y="3559180"/>
                </a:lnTo>
                <a:lnTo>
                  <a:pt x="20389" y="0"/>
                </a:lnTo>
                <a:lnTo>
                  <a:pt x="0" y="0"/>
                </a:lnTo>
                <a:lnTo>
                  <a:pt x="0" y="355918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5248163" y="2528873"/>
            <a:ext cx="20955" cy="3567429"/>
          </a:xfrm>
          <a:custGeom>
            <a:avLst/>
            <a:gdLst/>
            <a:ahLst/>
            <a:cxnLst/>
            <a:rect l="l" t="t" r="r" b="b"/>
            <a:pathLst>
              <a:path w="20954" h="3567429">
                <a:moveTo>
                  <a:pt x="0" y="3567046"/>
                </a:moveTo>
                <a:lnTo>
                  <a:pt x="20389" y="3567046"/>
                </a:lnTo>
                <a:lnTo>
                  <a:pt x="20389" y="0"/>
                </a:lnTo>
                <a:lnTo>
                  <a:pt x="0" y="0"/>
                </a:lnTo>
                <a:lnTo>
                  <a:pt x="0" y="356704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7371302" y="2536740"/>
            <a:ext cx="20955" cy="3559175"/>
          </a:xfrm>
          <a:custGeom>
            <a:avLst/>
            <a:gdLst/>
            <a:ahLst/>
            <a:cxnLst/>
            <a:rect l="l" t="t" r="r" b="b"/>
            <a:pathLst>
              <a:path w="20954" h="3559175">
                <a:moveTo>
                  <a:pt x="0" y="3559180"/>
                </a:moveTo>
                <a:lnTo>
                  <a:pt x="20389" y="3559180"/>
                </a:lnTo>
                <a:lnTo>
                  <a:pt x="20389" y="0"/>
                </a:lnTo>
                <a:lnTo>
                  <a:pt x="0" y="0"/>
                </a:lnTo>
                <a:lnTo>
                  <a:pt x="0" y="355918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/>
          <p:nvPr/>
        </p:nvSpPr>
        <p:spPr>
          <a:xfrm>
            <a:off x="7371438" y="2528874"/>
            <a:ext cx="20955" cy="3567429"/>
          </a:xfrm>
          <a:custGeom>
            <a:avLst/>
            <a:gdLst/>
            <a:ahLst/>
            <a:cxnLst/>
            <a:rect l="l" t="t" r="r" b="b"/>
            <a:pathLst>
              <a:path w="20954" h="3567429">
                <a:moveTo>
                  <a:pt x="0" y="3567046"/>
                </a:moveTo>
                <a:lnTo>
                  <a:pt x="20389" y="3567046"/>
                </a:lnTo>
                <a:lnTo>
                  <a:pt x="20389" y="0"/>
                </a:lnTo>
                <a:lnTo>
                  <a:pt x="0" y="0"/>
                </a:lnTo>
                <a:lnTo>
                  <a:pt x="0" y="356704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9493898" y="2536740"/>
            <a:ext cx="20955" cy="3559175"/>
          </a:xfrm>
          <a:custGeom>
            <a:avLst/>
            <a:gdLst/>
            <a:ahLst/>
            <a:cxnLst/>
            <a:rect l="l" t="t" r="r" b="b"/>
            <a:pathLst>
              <a:path w="20954" h="3559175">
                <a:moveTo>
                  <a:pt x="0" y="3559180"/>
                </a:moveTo>
                <a:lnTo>
                  <a:pt x="20389" y="3559180"/>
                </a:lnTo>
                <a:lnTo>
                  <a:pt x="20389" y="0"/>
                </a:lnTo>
                <a:lnTo>
                  <a:pt x="0" y="0"/>
                </a:lnTo>
                <a:lnTo>
                  <a:pt x="0" y="355918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/>
          <p:nvPr/>
        </p:nvSpPr>
        <p:spPr>
          <a:xfrm>
            <a:off x="9493763" y="2528874"/>
            <a:ext cx="20955" cy="3567429"/>
          </a:xfrm>
          <a:custGeom>
            <a:avLst/>
            <a:gdLst/>
            <a:ahLst/>
            <a:cxnLst/>
            <a:rect l="l" t="t" r="r" b="b"/>
            <a:pathLst>
              <a:path w="20954" h="3567429">
                <a:moveTo>
                  <a:pt x="0" y="3567046"/>
                </a:moveTo>
                <a:lnTo>
                  <a:pt x="20389" y="3567046"/>
                </a:lnTo>
                <a:lnTo>
                  <a:pt x="20389" y="0"/>
                </a:lnTo>
                <a:lnTo>
                  <a:pt x="0" y="0"/>
                </a:lnTo>
                <a:lnTo>
                  <a:pt x="0" y="356704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/>
          <p:nvPr/>
        </p:nvSpPr>
        <p:spPr>
          <a:xfrm>
            <a:off x="2827020" y="4267200"/>
            <a:ext cx="2737104" cy="136931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/>
          <p:nvPr/>
        </p:nvSpPr>
        <p:spPr>
          <a:xfrm>
            <a:off x="5105400" y="5024627"/>
            <a:ext cx="2277617" cy="160477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/>
          <p:nvPr/>
        </p:nvSpPr>
        <p:spPr>
          <a:xfrm>
            <a:off x="7408164" y="4403596"/>
            <a:ext cx="2108454" cy="135928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4" name="object 2"/>
          <p:cNvSpPr txBox="1"/>
          <p:nvPr/>
        </p:nvSpPr>
        <p:spPr>
          <a:xfrm>
            <a:off x="285241" y="68014"/>
            <a:ext cx="9420098" cy="846386"/>
          </a:xfrm>
          <a:prstGeom prst="rect">
            <a:avLst/>
          </a:prstGeom>
          <a:effectLst/>
        </p:spPr>
        <p:txBody>
          <a:bodyPr vert="horz" wrap="square" lIns="0" tIns="12700" rIns="0" bIns="0" rtlCol="0" anchor="t" anchorCtr="0">
            <a:sp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anose="02040502050405020303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l">
              <a:lnSpc>
                <a:spcPts val="4225"/>
              </a:lnSpc>
              <a:spcBef>
                <a:spcPts val="100"/>
              </a:spcBef>
              <a:buFont typeface="Georgia" panose="02040502050405020303" pitchFamily="18" charset="0"/>
              <a:buNone/>
            </a:pPr>
            <a:r>
              <a:rPr lang="sv-SE" spc="-300" dirty="0" smtClean="0"/>
              <a:t>Pengumpulan Data ABT</a:t>
            </a:r>
            <a:endParaRPr lang="sv-SE" spc="-300" dirty="0" smtClean="0"/>
          </a:p>
          <a:p>
            <a:pPr marL="22860" indent="0" algn="l">
              <a:lnSpc>
                <a:spcPts val="2305"/>
              </a:lnSpc>
              <a:buFont typeface="Georgia" panose="02040502050405020303" pitchFamily="18" charset="0"/>
              <a:buNone/>
            </a:pPr>
            <a:r>
              <a:rPr lang="sv-SE" sz="2000" spc="-15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 Black" panose="020B0A04020102020204" pitchFamily="34" charset="0"/>
              </a:rPr>
              <a:t>Templat kolum Asal – </a:t>
            </a:r>
            <a:r>
              <a:rPr lang="sv-SE" sz="2000" spc="-15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Langkah-Langkah Mengisi Data Ke Dalam Templat</a:t>
            </a:r>
            <a:endParaRPr lang="sv-SE" sz="2000" spc="-150" dirty="0">
              <a:solidFill>
                <a:schemeClr val="accent1"/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416433" y="2479520"/>
            <a:ext cx="2860164" cy="2765516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362711" y="3751313"/>
            <a:ext cx="2188464" cy="114301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381380" y="2492120"/>
            <a:ext cx="2895219" cy="275291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381381" y="2492120"/>
            <a:ext cx="2895218" cy="2752916"/>
          </a:xfrm>
          <a:custGeom>
            <a:avLst/>
            <a:gdLst/>
            <a:ahLst/>
            <a:cxnLst/>
            <a:rect l="l" t="t" r="r" b="b"/>
            <a:pathLst>
              <a:path w="2362200" h="3600450">
                <a:moveTo>
                  <a:pt x="0" y="236219"/>
                </a:moveTo>
                <a:lnTo>
                  <a:pt x="4798" y="188622"/>
                </a:lnTo>
                <a:lnTo>
                  <a:pt x="18562" y="144285"/>
                </a:lnTo>
                <a:lnTo>
                  <a:pt x="40340" y="104161"/>
                </a:lnTo>
                <a:lnTo>
                  <a:pt x="69184" y="69199"/>
                </a:lnTo>
                <a:lnTo>
                  <a:pt x="104144" y="40351"/>
                </a:lnTo>
                <a:lnTo>
                  <a:pt x="144269" y="18567"/>
                </a:lnTo>
                <a:lnTo>
                  <a:pt x="188611" y="4800"/>
                </a:lnTo>
                <a:lnTo>
                  <a:pt x="236220" y="0"/>
                </a:lnTo>
                <a:lnTo>
                  <a:pt x="2125980" y="0"/>
                </a:lnTo>
                <a:lnTo>
                  <a:pt x="2173577" y="4800"/>
                </a:lnTo>
                <a:lnTo>
                  <a:pt x="2217914" y="18567"/>
                </a:lnTo>
                <a:lnTo>
                  <a:pt x="2258038" y="40351"/>
                </a:lnTo>
                <a:lnTo>
                  <a:pt x="2293000" y="69199"/>
                </a:lnTo>
                <a:lnTo>
                  <a:pt x="2321848" y="104161"/>
                </a:lnTo>
                <a:lnTo>
                  <a:pt x="2343632" y="144285"/>
                </a:lnTo>
                <a:lnTo>
                  <a:pt x="2357399" y="188622"/>
                </a:lnTo>
                <a:lnTo>
                  <a:pt x="2362200" y="236219"/>
                </a:lnTo>
                <a:lnTo>
                  <a:pt x="2362200" y="3364229"/>
                </a:lnTo>
                <a:lnTo>
                  <a:pt x="2357399" y="3411838"/>
                </a:lnTo>
                <a:lnTo>
                  <a:pt x="2343632" y="3456180"/>
                </a:lnTo>
                <a:lnTo>
                  <a:pt x="2321848" y="3496305"/>
                </a:lnTo>
                <a:lnTo>
                  <a:pt x="2293000" y="3531265"/>
                </a:lnTo>
                <a:lnTo>
                  <a:pt x="2258038" y="3560109"/>
                </a:lnTo>
                <a:lnTo>
                  <a:pt x="2217914" y="3581887"/>
                </a:lnTo>
                <a:lnTo>
                  <a:pt x="2173577" y="3595651"/>
                </a:lnTo>
                <a:lnTo>
                  <a:pt x="2125980" y="3600450"/>
                </a:lnTo>
                <a:lnTo>
                  <a:pt x="236220" y="3600450"/>
                </a:lnTo>
                <a:lnTo>
                  <a:pt x="188611" y="3595651"/>
                </a:lnTo>
                <a:lnTo>
                  <a:pt x="144269" y="3581887"/>
                </a:lnTo>
                <a:lnTo>
                  <a:pt x="104144" y="3560109"/>
                </a:lnTo>
                <a:lnTo>
                  <a:pt x="69184" y="3531265"/>
                </a:lnTo>
                <a:lnTo>
                  <a:pt x="40340" y="3496305"/>
                </a:lnTo>
                <a:lnTo>
                  <a:pt x="18562" y="3456180"/>
                </a:lnTo>
                <a:lnTo>
                  <a:pt x="4798" y="3411838"/>
                </a:lnTo>
                <a:lnTo>
                  <a:pt x="0" y="3364229"/>
                </a:lnTo>
                <a:lnTo>
                  <a:pt x="0" y="236219"/>
                </a:lnTo>
                <a:close/>
              </a:path>
            </a:pathLst>
          </a:custGeom>
          <a:ln w="990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483360" y="3367278"/>
            <a:ext cx="2793237" cy="1237518"/>
          </a:xfrm>
          <a:prstGeom prst="rect">
            <a:avLst/>
          </a:prstGeom>
        </p:spPr>
        <p:txBody>
          <a:bodyPr vert="horz" wrap="square" lIns="0" tIns="31750" rIns="0" bIns="0" rtlCol="0">
            <a:spAutoFit/>
          </a:bodyPr>
          <a:lstStyle/>
          <a:p>
            <a:pPr marL="12700" marR="5080">
              <a:lnSpc>
                <a:spcPts val="1310"/>
              </a:lnSpc>
              <a:spcBef>
                <a:spcPts val="250"/>
              </a:spcBef>
            </a:pPr>
            <a:r>
              <a:rPr sz="2000" spc="-25" dirty="0">
                <a:latin typeface="Arial" panose="020B0604020202020204"/>
                <a:cs typeface="Arial" panose="020B0604020202020204"/>
              </a:rPr>
              <a:t>Bagi </a:t>
            </a:r>
            <a:r>
              <a:rPr sz="2000" spc="-15" dirty="0">
                <a:latin typeface="Arial" panose="020B0604020202020204"/>
                <a:cs typeface="Arial" panose="020B0604020202020204"/>
              </a:rPr>
              <a:t>Semua </a:t>
            </a:r>
            <a:r>
              <a:rPr sz="2000" b="1" spc="-130" dirty="0">
                <a:latin typeface="Lucida Sans" panose="020B0602030504020204"/>
                <a:cs typeface="Lucida Sans" panose="020B0602030504020204"/>
              </a:rPr>
              <a:t>Tab </a:t>
            </a:r>
            <a:r>
              <a:rPr sz="2000" b="1" spc="-60" dirty="0">
                <a:latin typeface="Lucida Sans" panose="020B0602030504020204"/>
                <a:cs typeface="Lucida Sans" panose="020B0602030504020204"/>
              </a:rPr>
              <a:t>ABT, </a:t>
            </a:r>
            <a:r>
              <a:rPr sz="2000" spc="-15" dirty="0">
                <a:latin typeface="Arial" panose="020B0604020202020204"/>
                <a:cs typeface="Arial" panose="020B0604020202020204"/>
              </a:rPr>
              <a:t>Isikan  </a:t>
            </a:r>
            <a:r>
              <a:rPr sz="2000" spc="5" dirty="0">
                <a:latin typeface="Arial" panose="020B0604020202020204"/>
                <a:cs typeface="Arial" panose="020B0604020202020204"/>
              </a:rPr>
              <a:t>maklumat:</a:t>
            </a:r>
            <a:endParaRPr sz="2000" dirty="0">
              <a:latin typeface="Arial" panose="020B0604020202020204"/>
              <a:cs typeface="Arial" panose="020B0604020202020204"/>
            </a:endParaRPr>
          </a:p>
          <a:p>
            <a:pPr marL="127000" marR="454660" indent="-114300">
              <a:lnSpc>
                <a:spcPts val="1280"/>
              </a:lnSpc>
              <a:spcBef>
                <a:spcPts val="500"/>
              </a:spcBef>
              <a:buFont typeface="Arial" panose="020B0604020202020204"/>
              <a:buChar char="•"/>
              <a:tabLst>
                <a:tab pos="127000" algn="l"/>
              </a:tabLst>
            </a:pPr>
            <a:r>
              <a:rPr sz="2000" b="1" spc="-40" dirty="0">
                <a:latin typeface="Lucida Sans" panose="020B0602030504020204"/>
                <a:cs typeface="Lucida Sans" panose="020B0602030504020204"/>
              </a:rPr>
              <a:t>Bahagian</a:t>
            </a:r>
            <a:r>
              <a:rPr sz="2000" b="1" spc="-110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2000" b="1" spc="-50" dirty="0">
                <a:latin typeface="Lucida Sans" panose="020B0602030504020204"/>
                <a:cs typeface="Lucida Sans" panose="020B0602030504020204"/>
              </a:rPr>
              <a:t>Pegawai  </a:t>
            </a:r>
            <a:r>
              <a:rPr sz="2000" b="1" spc="-60" dirty="0">
                <a:latin typeface="Lucida Sans" panose="020B0602030504020204"/>
                <a:cs typeface="Lucida Sans" panose="020B0602030504020204"/>
              </a:rPr>
              <a:t>Penyemak</a:t>
            </a:r>
            <a:endParaRPr sz="2000" dirty="0">
              <a:latin typeface="Lucida Sans" panose="020B0602030504020204"/>
              <a:cs typeface="Lucida Sans" panose="020B0602030504020204"/>
            </a:endParaRPr>
          </a:p>
          <a:p>
            <a:pPr marL="127000" indent="-114300">
              <a:lnSpc>
                <a:spcPct val="100000"/>
              </a:lnSpc>
              <a:spcBef>
                <a:spcPts val="40"/>
              </a:spcBef>
              <a:buFont typeface="Arial" panose="020B0604020202020204"/>
              <a:buChar char="•"/>
              <a:tabLst>
                <a:tab pos="127000" algn="l"/>
              </a:tabLst>
            </a:pPr>
            <a:r>
              <a:rPr sz="2000" b="1" spc="-40" dirty="0">
                <a:latin typeface="Lucida Sans" panose="020B0602030504020204"/>
                <a:cs typeface="Lucida Sans" panose="020B0602030504020204"/>
              </a:rPr>
              <a:t>Catatan</a:t>
            </a:r>
            <a:endParaRPr sz="2000" dirty="0">
              <a:latin typeface="Lucida Sans" panose="020B0602030504020204"/>
              <a:cs typeface="Lucida Sans" panose="020B0602030504020204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0" y="1127760"/>
            <a:ext cx="9906000" cy="731520"/>
          </a:xfrm>
          <a:custGeom>
            <a:avLst/>
            <a:gdLst/>
            <a:ahLst/>
            <a:cxnLst/>
            <a:rect l="l" t="t" r="r" b="b"/>
            <a:pathLst>
              <a:path w="9906000" h="731519">
                <a:moveTo>
                  <a:pt x="0" y="0"/>
                </a:moveTo>
                <a:lnTo>
                  <a:pt x="0" y="731520"/>
                </a:lnTo>
                <a:lnTo>
                  <a:pt x="9905999" y="731520"/>
                </a:lnTo>
                <a:lnTo>
                  <a:pt x="9905999" y="0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50673" y="995552"/>
            <a:ext cx="365760" cy="365760"/>
          </a:xfrm>
          <a:custGeom>
            <a:avLst/>
            <a:gdLst/>
            <a:ahLst/>
            <a:cxnLst/>
            <a:rect l="l" t="t" r="r" b="b"/>
            <a:pathLst>
              <a:path w="365759" h="365759">
                <a:moveTo>
                  <a:pt x="182880" y="0"/>
                </a:moveTo>
                <a:lnTo>
                  <a:pt x="134262" y="6535"/>
                </a:lnTo>
                <a:lnTo>
                  <a:pt x="90576" y="24976"/>
                </a:lnTo>
                <a:lnTo>
                  <a:pt x="53563" y="53578"/>
                </a:lnTo>
                <a:lnTo>
                  <a:pt x="24968" y="90593"/>
                </a:lnTo>
                <a:lnTo>
                  <a:pt x="6532" y="134276"/>
                </a:lnTo>
                <a:lnTo>
                  <a:pt x="0" y="182880"/>
                </a:lnTo>
                <a:lnTo>
                  <a:pt x="6532" y="231483"/>
                </a:lnTo>
                <a:lnTo>
                  <a:pt x="24968" y="275166"/>
                </a:lnTo>
                <a:lnTo>
                  <a:pt x="53563" y="312181"/>
                </a:lnTo>
                <a:lnTo>
                  <a:pt x="90576" y="340783"/>
                </a:lnTo>
                <a:lnTo>
                  <a:pt x="134262" y="359224"/>
                </a:lnTo>
                <a:lnTo>
                  <a:pt x="182880" y="365760"/>
                </a:lnTo>
                <a:lnTo>
                  <a:pt x="231497" y="359224"/>
                </a:lnTo>
                <a:lnTo>
                  <a:pt x="275183" y="340783"/>
                </a:lnTo>
                <a:lnTo>
                  <a:pt x="312196" y="312181"/>
                </a:lnTo>
                <a:lnTo>
                  <a:pt x="340791" y="275166"/>
                </a:lnTo>
                <a:lnTo>
                  <a:pt x="359227" y="231483"/>
                </a:lnTo>
                <a:lnTo>
                  <a:pt x="365759" y="182880"/>
                </a:lnTo>
                <a:lnTo>
                  <a:pt x="359227" y="134276"/>
                </a:lnTo>
                <a:lnTo>
                  <a:pt x="340791" y="90593"/>
                </a:lnTo>
                <a:lnTo>
                  <a:pt x="312196" y="53578"/>
                </a:lnTo>
                <a:lnTo>
                  <a:pt x="275183" y="24976"/>
                </a:lnTo>
                <a:lnTo>
                  <a:pt x="231497" y="6535"/>
                </a:lnTo>
                <a:lnTo>
                  <a:pt x="182880" y="0"/>
                </a:lnTo>
                <a:close/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50673" y="995552"/>
            <a:ext cx="365760" cy="365760"/>
          </a:xfrm>
          <a:custGeom>
            <a:avLst/>
            <a:gdLst/>
            <a:ahLst/>
            <a:cxnLst/>
            <a:rect l="l" t="t" r="r" b="b"/>
            <a:pathLst>
              <a:path w="365759" h="365759">
                <a:moveTo>
                  <a:pt x="0" y="182880"/>
                </a:moveTo>
                <a:lnTo>
                  <a:pt x="6532" y="134276"/>
                </a:lnTo>
                <a:lnTo>
                  <a:pt x="24968" y="90593"/>
                </a:lnTo>
                <a:lnTo>
                  <a:pt x="53563" y="53578"/>
                </a:lnTo>
                <a:lnTo>
                  <a:pt x="90576" y="24976"/>
                </a:lnTo>
                <a:lnTo>
                  <a:pt x="134262" y="6535"/>
                </a:lnTo>
                <a:lnTo>
                  <a:pt x="182880" y="0"/>
                </a:lnTo>
                <a:lnTo>
                  <a:pt x="231497" y="6535"/>
                </a:lnTo>
                <a:lnTo>
                  <a:pt x="275183" y="24976"/>
                </a:lnTo>
                <a:lnTo>
                  <a:pt x="312196" y="53578"/>
                </a:lnTo>
                <a:lnTo>
                  <a:pt x="340791" y="90593"/>
                </a:lnTo>
                <a:lnTo>
                  <a:pt x="359227" y="134276"/>
                </a:lnTo>
                <a:lnTo>
                  <a:pt x="365759" y="182880"/>
                </a:lnTo>
                <a:lnTo>
                  <a:pt x="359227" y="231483"/>
                </a:lnTo>
                <a:lnTo>
                  <a:pt x="340791" y="275166"/>
                </a:lnTo>
                <a:lnTo>
                  <a:pt x="312196" y="312181"/>
                </a:lnTo>
                <a:lnTo>
                  <a:pt x="275183" y="340783"/>
                </a:lnTo>
                <a:lnTo>
                  <a:pt x="231497" y="359224"/>
                </a:lnTo>
                <a:lnTo>
                  <a:pt x="182880" y="365760"/>
                </a:lnTo>
                <a:lnTo>
                  <a:pt x="134262" y="359224"/>
                </a:lnTo>
                <a:lnTo>
                  <a:pt x="90576" y="340783"/>
                </a:lnTo>
                <a:lnTo>
                  <a:pt x="53563" y="312181"/>
                </a:lnTo>
                <a:lnTo>
                  <a:pt x="24968" y="275166"/>
                </a:lnTo>
                <a:lnTo>
                  <a:pt x="6532" y="231483"/>
                </a:lnTo>
                <a:lnTo>
                  <a:pt x="0" y="182880"/>
                </a:lnTo>
                <a:close/>
              </a:path>
            </a:pathLst>
          </a:custGeom>
          <a:ln w="9906">
            <a:solidFill>
              <a:srgbClr val="001F5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154939" y="1020826"/>
            <a:ext cx="9674225" cy="7105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095"/>
              </a:lnSpc>
              <a:spcBef>
                <a:spcPts val="100"/>
              </a:spcBef>
            </a:pPr>
            <a:r>
              <a:rPr sz="1800" b="1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5</a:t>
            </a:r>
            <a:endParaRPr sz="1800" dirty="0">
              <a:latin typeface="Calibri" panose="020F0502020204030204"/>
              <a:cs typeface="Calibri" panose="020F0502020204030204"/>
            </a:endParaRPr>
          </a:p>
          <a:p>
            <a:pPr marL="406400">
              <a:lnSpc>
                <a:spcPts val="1615"/>
              </a:lnSpc>
              <a:tabLst>
                <a:tab pos="517525" algn="l"/>
              </a:tabLst>
            </a:pPr>
            <a:r>
              <a:rPr lang="en-MY" sz="1400" b="1" spc="-85" dirty="0" err="1">
                <a:latin typeface="Lucida Sans" panose="020B0602030504020204"/>
                <a:cs typeface="Lucida Sans" panose="020B0602030504020204"/>
              </a:rPr>
              <a:t>Isikan</a:t>
            </a:r>
            <a:r>
              <a:rPr lang="en-MY" sz="1400" b="1" spc="-85" dirty="0">
                <a:latin typeface="Lucida Sans" panose="020B0602030504020204"/>
                <a:cs typeface="Lucida Sans" panose="020B0602030504020204"/>
              </a:rPr>
              <a:t> </a:t>
            </a:r>
            <a:r>
              <a:rPr lang="en-MY" sz="1400" b="1" spc="-70" dirty="0" err="1">
                <a:latin typeface="Lucida Sans" panose="020B0602030504020204"/>
                <a:cs typeface="Lucida Sans" panose="020B0602030504020204"/>
              </a:rPr>
              <a:t>penerangan</a:t>
            </a:r>
            <a:r>
              <a:rPr lang="en-MY" sz="1400" b="1" spc="-70" dirty="0">
                <a:latin typeface="Lucida Sans" panose="020B0602030504020204"/>
                <a:cs typeface="Lucida Sans" panose="020B0602030504020204"/>
              </a:rPr>
              <a:t> </a:t>
            </a:r>
            <a:r>
              <a:rPr lang="en-MY" sz="1400" b="1" spc="-55" dirty="0" err="1">
                <a:latin typeface="Lucida Sans" panose="020B0602030504020204"/>
                <a:cs typeface="Lucida Sans" panose="020B0602030504020204"/>
              </a:rPr>
              <a:t>tentang</a:t>
            </a:r>
            <a:r>
              <a:rPr lang="en-MY" sz="1400" b="1" spc="-55" dirty="0">
                <a:latin typeface="Lucida Sans" panose="020B0602030504020204"/>
                <a:cs typeface="Lucida Sans" panose="020B0602030504020204"/>
              </a:rPr>
              <a:t> </a:t>
            </a:r>
            <a:r>
              <a:rPr lang="en-MY" sz="1600" b="1" u="sng" spc="-35" dirty="0" err="1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Vot</a:t>
            </a:r>
            <a:r>
              <a:rPr lang="en-MY" sz="1600" b="1" u="sng" spc="-35" dirty="0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,</a:t>
            </a:r>
            <a:r>
              <a:rPr lang="en-MY" sz="1600" b="1" u="sng" spc="250" dirty="0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 </a:t>
            </a:r>
            <a:r>
              <a:rPr lang="en-MY" sz="1600" b="1" u="sng" spc="-70" dirty="0" err="1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Kod</a:t>
            </a:r>
            <a:r>
              <a:rPr lang="en-MY" sz="1600" b="1" u="sng" spc="-70" dirty="0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 </a:t>
            </a:r>
            <a:r>
              <a:rPr lang="en-MY" sz="1600" b="1" u="sng" spc="-65" dirty="0" err="1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dan</a:t>
            </a:r>
            <a:r>
              <a:rPr lang="en-MY" sz="1600" b="1" u="sng" spc="-65" dirty="0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 </a:t>
            </a:r>
            <a:r>
              <a:rPr lang="en-MY" sz="1600" b="1" u="sng" spc="-50" dirty="0" err="1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medan-medan</a:t>
            </a:r>
            <a:r>
              <a:rPr lang="en-MY" sz="1600" b="1" u="sng" spc="-50" dirty="0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 </a:t>
            </a:r>
            <a:r>
              <a:rPr lang="en-MY" sz="1600" b="1" u="sng" spc="-75" dirty="0" err="1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selebihnya</a:t>
            </a:r>
            <a:r>
              <a:rPr lang="en-MY" sz="1600" b="1" u="sng" spc="-75" dirty="0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 </a:t>
            </a:r>
            <a:r>
              <a:rPr lang="en-MY" sz="1400" b="1" spc="-65" dirty="0">
                <a:latin typeface="Lucida Sans" panose="020B0602030504020204"/>
                <a:cs typeface="Lucida Sans" panose="020B0602030504020204"/>
              </a:rPr>
              <a:t>yang </a:t>
            </a:r>
            <a:r>
              <a:rPr lang="en-MY" sz="1400" b="1" spc="-85" dirty="0" err="1">
                <a:latin typeface="Lucida Sans" panose="020B0602030504020204"/>
                <a:cs typeface="Lucida Sans" panose="020B0602030504020204"/>
              </a:rPr>
              <a:t>diperlukan</a:t>
            </a:r>
            <a:r>
              <a:rPr lang="en-MY" sz="1400" b="1" spc="-85" dirty="0">
                <a:latin typeface="Lucida Sans" panose="020B0602030504020204"/>
                <a:cs typeface="Lucida Sans" panose="020B0602030504020204"/>
              </a:rPr>
              <a:t> </a:t>
            </a:r>
            <a:r>
              <a:rPr lang="en-MY" sz="1400" b="1" spc="-75" dirty="0">
                <a:latin typeface="Lucida Sans" panose="020B0602030504020204"/>
                <a:cs typeface="Lucida Sans" panose="020B0602030504020204"/>
              </a:rPr>
              <a:t>di </a:t>
            </a:r>
            <a:r>
              <a:rPr lang="en-MY" sz="1400" b="1" spc="-60" dirty="0" err="1">
                <a:latin typeface="Lucida Sans" panose="020B0602030504020204"/>
                <a:cs typeface="Lucida Sans" panose="020B0602030504020204"/>
              </a:rPr>
              <a:t>dalam</a:t>
            </a:r>
            <a:r>
              <a:rPr lang="en-MY" sz="1400" b="1" spc="-60" dirty="0">
                <a:latin typeface="Lucida Sans" panose="020B0602030504020204"/>
                <a:cs typeface="Lucida Sans" panose="020B0602030504020204"/>
              </a:rPr>
              <a:t> </a:t>
            </a:r>
            <a:r>
              <a:rPr lang="en-MY" sz="1400" b="1" spc="-65" dirty="0" err="1">
                <a:latin typeface="Lucida Sans" panose="020B0602030504020204"/>
                <a:cs typeface="Lucida Sans" panose="020B0602030504020204"/>
              </a:rPr>
              <a:t>Laporan</a:t>
            </a:r>
            <a:r>
              <a:rPr lang="en-MY" sz="1400" dirty="0">
                <a:latin typeface="Lucida Sans" panose="020B0602030504020204"/>
                <a:cs typeface="Lucida Sans" panose="020B0602030504020204"/>
              </a:rPr>
              <a:t> </a:t>
            </a:r>
            <a:r>
              <a:rPr lang="en-MY" sz="1400" b="1" spc="-60" dirty="0" err="1">
                <a:latin typeface="Lucida Sans" panose="020B0602030504020204"/>
                <a:cs typeface="Lucida Sans" panose="020B0602030504020204"/>
              </a:rPr>
              <a:t>Penyata</a:t>
            </a:r>
            <a:r>
              <a:rPr lang="en-MY" sz="1400" b="1" spc="-85" dirty="0">
                <a:latin typeface="Lucida Sans" panose="020B0602030504020204"/>
                <a:cs typeface="Lucida Sans" panose="020B0602030504020204"/>
              </a:rPr>
              <a:t> </a:t>
            </a:r>
            <a:r>
              <a:rPr lang="en-MY" sz="1400" b="1" spc="-60" dirty="0" err="1">
                <a:latin typeface="Lucida Sans" panose="020B0602030504020204"/>
                <a:cs typeface="Lucida Sans" panose="020B0602030504020204"/>
              </a:rPr>
              <a:t>Kewangan</a:t>
            </a:r>
            <a:endParaRPr lang="en-MY" sz="1400" dirty="0">
              <a:latin typeface="Lucida Sans" panose="020B0602030504020204"/>
              <a:cs typeface="Lucida Sans" panose="020B0602030504020204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33400" y="2186939"/>
            <a:ext cx="1558290" cy="468077"/>
          </a:xfrm>
          <a:prstGeom prst="rect">
            <a:avLst/>
          </a:prstGeom>
          <a:solidFill>
            <a:srgbClr val="6F2F9F"/>
          </a:solidFill>
        </p:spPr>
        <p:txBody>
          <a:bodyPr vert="horz" wrap="square" lIns="0" tIns="36830" rIns="0" bIns="0" rtlCol="0">
            <a:spAutoFit/>
          </a:bodyPr>
          <a:lstStyle/>
          <a:p>
            <a:pPr marL="113665" marR="106045" indent="150495">
              <a:lnSpc>
                <a:spcPct val="100000"/>
              </a:lnSpc>
              <a:spcBef>
                <a:spcPts val="290"/>
              </a:spcBef>
            </a:pPr>
            <a:r>
              <a:rPr sz="1400" b="1" spc="-2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LANGKAH </a:t>
            </a:r>
            <a:r>
              <a:rPr lang="en-MY" sz="1400" b="1" spc="-25" dirty="0" smtClean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1</a:t>
            </a:r>
            <a:r>
              <a:rPr sz="1400" b="1" spc="-120" dirty="0" smtClean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  </a:t>
            </a:r>
            <a:r>
              <a:rPr sz="1400" b="1" spc="3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(SAMB</a:t>
            </a:r>
            <a:r>
              <a:rPr sz="1400" b="1" spc="30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U</a:t>
            </a:r>
            <a:r>
              <a:rPr sz="1400" b="1" spc="10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NG</a:t>
            </a:r>
            <a:r>
              <a:rPr sz="1400" b="1" spc="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A</a:t>
            </a:r>
            <a:r>
              <a:rPr sz="1400" b="1" spc="-15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N)</a:t>
            </a:r>
            <a:endParaRPr sz="1400" dirty="0">
              <a:latin typeface="Lucida Sans" panose="020B0602030504020204"/>
              <a:cs typeface="Lucida Sans" panose="020B0602030504020204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4293869" y="2353817"/>
            <a:ext cx="4376420" cy="2026920"/>
          </a:xfrm>
          <a:custGeom>
            <a:avLst/>
            <a:gdLst/>
            <a:ahLst/>
            <a:cxnLst/>
            <a:rect l="l" t="t" r="r" b="b"/>
            <a:pathLst>
              <a:path w="4376420" h="2026920">
                <a:moveTo>
                  <a:pt x="0" y="2026626"/>
                </a:moveTo>
                <a:lnTo>
                  <a:pt x="4375962" y="2026625"/>
                </a:lnTo>
                <a:lnTo>
                  <a:pt x="4375962" y="0"/>
                </a:lnTo>
                <a:lnTo>
                  <a:pt x="0" y="0"/>
                </a:lnTo>
                <a:lnTo>
                  <a:pt x="0" y="2026626"/>
                </a:lnTo>
                <a:close/>
              </a:path>
            </a:pathLst>
          </a:custGeom>
          <a:solidFill>
            <a:srgbClr val="99CCFF"/>
          </a:solidFill>
        </p:spPr>
        <p:txBody>
          <a:bodyPr wrap="square" lIns="0" tIns="0" rIns="0" bIns="0" rtlCol="0"/>
          <a:lstStyle/>
          <a:p/>
        </p:txBody>
      </p:sp>
      <p:graphicFrame>
        <p:nvGraphicFramePr>
          <p:cNvPr id="14" name="object 14"/>
          <p:cNvGraphicFramePr>
            <a:graphicFrameLocks noGrp="1"/>
          </p:cNvGraphicFramePr>
          <p:nvPr/>
        </p:nvGraphicFramePr>
        <p:xfrm>
          <a:off x="4324918" y="2337759"/>
          <a:ext cx="4325620" cy="364752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25345"/>
                <a:gridCol w="2200275"/>
              </a:tblGrid>
              <a:tr h="202654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200" dirty="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381635" marR="387350" indent="74295" algn="just">
                        <a:lnSpc>
                          <a:spcPct val="112000"/>
                        </a:lnSpc>
                        <a:spcBef>
                          <a:spcPts val="1355"/>
                        </a:spcBef>
                      </a:pPr>
                      <a:r>
                        <a:rPr sz="1900" b="1" spc="75" dirty="0">
                          <a:latin typeface="Lucida Sans" panose="020B0602030504020204"/>
                          <a:cs typeface="Lucida Sans" panose="020B0602030504020204"/>
                        </a:rPr>
                        <a:t>Bahagian  </a:t>
                      </a:r>
                      <a:r>
                        <a:rPr sz="1900" b="1" spc="90" dirty="0">
                          <a:latin typeface="Lucida Sans" panose="020B0602030504020204"/>
                          <a:cs typeface="Lucida Sans" panose="020B0602030504020204"/>
                        </a:rPr>
                        <a:t>Pegawai  </a:t>
                      </a:r>
                      <a:r>
                        <a:rPr sz="1900" b="1" spc="-35" dirty="0">
                          <a:latin typeface="Lucida Sans" panose="020B0602030504020204"/>
                          <a:cs typeface="Lucida Sans" panose="020B0602030504020204"/>
                        </a:rPr>
                        <a:t>P</a:t>
                      </a:r>
                      <a:r>
                        <a:rPr sz="1900" b="1" spc="-60" dirty="0">
                          <a:latin typeface="Lucida Sans" panose="020B0602030504020204"/>
                          <a:cs typeface="Lucida Sans" panose="020B0602030504020204"/>
                        </a:rPr>
                        <a:t>e</a:t>
                      </a:r>
                      <a:r>
                        <a:rPr sz="1900" b="1" spc="-35" dirty="0">
                          <a:latin typeface="Lucida Sans" panose="020B0602030504020204"/>
                          <a:cs typeface="Lucida Sans" panose="020B0602030504020204"/>
                        </a:rPr>
                        <a:t>n</a:t>
                      </a:r>
                      <a:r>
                        <a:rPr sz="1900" b="1" spc="-60" dirty="0">
                          <a:latin typeface="Lucida Sans" panose="020B0602030504020204"/>
                          <a:cs typeface="Lucida Sans" panose="020B0602030504020204"/>
                        </a:rPr>
                        <a:t>ye</a:t>
                      </a:r>
                      <a:r>
                        <a:rPr sz="1900" b="1" spc="-35" dirty="0">
                          <a:latin typeface="Lucida Sans" panose="020B0602030504020204"/>
                          <a:cs typeface="Lucida Sans" panose="020B0602030504020204"/>
                        </a:rPr>
                        <a:t>m</a:t>
                      </a:r>
                      <a:r>
                        <a:rPr sz="1900" b="1" spc="-60" dirty="0">
                          <a:latin typeface="Lucida Sans" panose="020B0602030504020204"/>
                          <a:cs typeface="Lucida Sans" panose="020B0602030504020204"/>
                        </a:rPr>
                        <a:t>a</a:t>
                      </a:r>
                      <a:r>
                        <a:rPr sz="1900" b="1" dirty="0">
                          <a:latin typeface="Lucida Sans" panose="020B0602030504020204"/>
                          <a:cs typeface="Lucida Sans" panose="020B0602030504020204"/>
                        </a:rPr>
                        <a:t>k</a:t>
                      </a:r>
                      <a:endParaRPr sz="1900" dirty="0">
                        <a:latin typeface="Lucida Sans" panose="020B0602030504020204"/>
                        <a:cs typeface="Lucida Sans" panose="020B0602030504020204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200" dirty="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200" dirty="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587375">
                        <a:lnSpc>
                          <a:spcPct val="100000"/>
                        </a:lnSpc>
                        <a:spcBef>
                          <a:spcPts val="1655"/>
                        </a:spcBef>
                      </a:pPr>
                      <a:r>
                        <a:rPr sz="1900" b="1" spc="80" dirty="0">
                          <a:latin typeface="Lucida Sans" panose="020B0602030504020204"/>
                          <a:cs typeface="Lucida Sans" panose="020B0602030504020204"/>
                        </a:rPr>
                        <a:t>Catatan</a:t>
                      </a:r>
                      <a:endParaRPr sz="1900" dirty="0">
                        <a:latin typeface="Lucida Sans" panose="020B0602030504020204"/>
                        <a:cs typeface="Lucida Sans" panose="020B0602030504020204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2387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2441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2414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2414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2441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 dirty="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5" name="object 15"/>
          <p:cNvSpPr/>
          <p:nvPr/>
        </p:nvSpPr>
        <p:spPr>
          <a:xfrm>
            <a:off x="6430122" y="4247203"/>
            <a:ext cx="2359153" cy="151791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3733800" y="4276534"/>
            <a:ext cx="2699004" cy="193700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9" name="object 2"/>
          <p:cNvSpPr txBox="1"/>
          <p:nvPr/>
        </p:nvSpPr>
        <p:spPr>
          <a:xfrm>
            <a:off x="285241" y="68014"/>
            <a:ext cx="9420098" cy="846386"/>
          </a:xfrm>
          <a:prstGeom prst="rect">
            <a:avLst/>
          </a:prstGeom>
          <a:effectLst/>
        </p:spPr>
        <p:txBody>
          <a:bodyPr vert="horz" wrap="square" lIns="0" tIns="12700" rIns="0" bIns="0" rtlCol="0" anchor="t" anchorCtr="0">
            <a:sp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anose="02040502050405020303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l">
              <a:lnSpc>
                <a:spcPts val="4225"/>
              </a:lnSpc>
              <a:spcBef>
                <a:spcPts val="100"/>
              </a:spcBef>
              <a:buFont typeface="Georgia" panose="02040502050405020303" pitchFamily="18" charset="0"/>
              <a:buNone/>
            </a:pPr>
            <a:r>
              <a:rPr lang="sv-SE" spc="-300" dirty="0" smtClean="0"/>
              <a:t>Pengumpulan Data ABT</a:t>
            </a:r>
            <a:endParaRPr lang="sv-SE" spc="-300" dirty="0" smtClean="0"/>
          </a:p>
          <a:p>
            <a:pPr marL="22860" indent="0" algn="l">
              <a:lnSpc>
                <a:spcPts val="2305"/>
              </a:lnSpc>
              <a:buFont typeface="Georgia" panose="02040502050405020303" pitchFamily="18" charset="0"/>
              <a:buNone/>
            </a:pPr>
            <a:r>
              <a:rPr lang="sv-SE" sz="2000" spc="-15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 Black" panose="020B0A04020102020204" pitchFamily="34" charset="0"/>
              </a:rPr>
              <a:t>Templat kolum Asal – </a:t>
            </a:r>
            <a:r>
              <a:rPr lang="sv-SE" sz="2000" spc="-15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Langkah-Langkah Mengisi Data Ke Dalam Templat</a:t>
            </a:r>
            <a:endParaRPr lang="sv-SE" sz="2000" spc="-150" dirty="0">
              <a:solidFill>
                <a:schemeClr val="accent1"/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532637" y="2564129"/>
            <a:ext cx="3108960" cy="3099435"/>
          </a:xfrm>
          <a:custGeom>
            <a:avLst/>
            <a:gdLst/>
            <a:ahLst/>
            <a:cxnLst/>
            <a:rect l="l" t="t" r="r" b="b"/>
            <a:pathLst>
              <a:path w="3108960" h="3099435">
                <a:moveTo>
                  <a:pt x="2592451" y="0"/>
                </a:moveTo>
                <a:lnTo>
                  <a:pt x="516521" y="0"/>
                </a:lnTo>
                <a:lnTo>
                  <a:pt x="469507" y="2110"/>
                </a:lnTo>
                <a:lnTo>
                  <a:pt x="423676" y="8322"/>
                </a:lnTo>
                <a:lnTo>
                  <a:pt x="379209" y="18451"/>
                </a:lnTo>
                <a:lnTo>
                  <a:pt x="336290" y="32316"/>
                </a:lnTo>
                <a:lnTo>
                  <a:pt x="295100" y="49734"/>
                </a:lnTo>
                <a:lnTo>
                  <a:pt x="255823" y="70522"/>
                </a:lnTo>
                <a:lnTo>
                  <a:pt x="218639" y="94499"/>
                </a:lnTo>
                <a:lnTo>
                  <a:pt x="183733" y="121482"/>
                </a:lnTo>
                <a:lnTo>
                  <a:pt x="151285" y="151288"/>
                </a:lnTo>
                <a:lnTo>
                  <a:pt x="121479" y="183736"/>
                </a:lnTo>
                <a:lnTo>
                  <a:pt x="94496" y="218642"/>
                </a:lnTo>
                <a:lnTo>
                  <a:pt x="70520" y="255825"/>
                </a:lnTo>
                <a:lnTo>
                  <a:pt x="49732" y="295101"/>
                </a:lnTo>
                <a:lnTo>
                  <a:pt x="32314" y="336289"/>
                </a:lnTo>
                <a:lnTo>
                  <a:pt x="18450" y="379206"/>
                </a:lnTo>
                <a:lnTo>
                  <a:pt x="8321" y="423670"/>
                </a:lnTo>
                <a:lnTo>
                  <a:pt x="2110" y="469498"/>
                </a:lnTo>
                <a:lnTo>
                  <a:pt x="0" y="516509"/>
                </a:lnTo>
                <a:lnTo>
                  <a:pt x="0" y="2582545"/>
                </a:lnTo>
                <a:lnTo>
                  <a:pt x="2110" y="2629555"/>
                </a:lnTo>
                <a:lnTo>
                  <a:pt x="8321" y="2675383"/>
                </a:lnTo>
                <a:lnTo>
                  <a:pt x="18450" y="2719847"/>
                </a:lnTo>
                <a:lnTo>
                  <a:pt x="32314" y="2762764"/>
                </a:lnTo>
                <a:lnTo>
                  <a:pt x="49732" y="2803952"/>
                </a:lnTo>
                <a:lnTo>
                  <a:pt x="70520" y="2843228"/>
                </a:lnTo>
                <a:lnTo>
                  <a:pt x="94496" y="2880411"/>
                </a:lnTo>
                <a:lnTo>
                  <a:pt x="121479" y="2915317"/>
                </a:lnTo>
                <a:lnTo>
                  <a:pt x="151285" y="2947765"/>
                </a:lnTo>
                <a:lnTo>
                  <a:pt x="183733" y="2977571"/>
                </a:lnTo>
                <a:lnTo>
                  <a:pt x="218639" y="3004554"/>
                </a:lnTo>
                <a:lnTo>
                  <a:pt x="255823" y="3028531"/>
                </a:lnTo>
                <a:lnTo>
                  <a:pt x="295100" y="3049319"/>
                </a:lnTo>
                <a:lnTo>
                  <a:pt x="336290" y="3066737"/>
                </a:lnTo>
                <a:lnTo>
                  <a:pt x="379209" y="3080602"/>
                </a:lnTo>
                <a:lnTo>
                  <a:pt x="423676" y="3090731"/>
                </a:lnTo>
                <a:lnTo>
                  <a:pt x="469507" y="3096943"/>
                </a:lnTo>
                <a:lnTo>
                  <a:pt x="516521" y="3099054"/>
                </a:lnTo>
                <a:lnTo>
                  <a:pt x="2592451" y="3099054"/>
                </a:lnTo>
                <a:lnTo>
                  <a:pt x="2639461" y="3096943"/>
                </a:lnTo>
                <a:lnTo>
                  <a:pt x="2685289" y="3090731"/>
                </a:lnTo>
                <a:lnTo>
                  <a:pt x="2729753" y="3080602"/>
                </a:lnTo>
                <a:lnTo>
                  <a:pt x="2772670" y="3066737"/>
                </a:lnTo>
                <a:lnTo>
                  <a:pt x="2813858" y="3049319"/>
                </a:lnTo>
                <a:lnTo>
                  <a:pt x="2853134" y="3028531"/>
                </a:lnTo>
                <a:lnTo>
                  <a:pt x="2890317" y="3004554"/>
                </a:lnTo>
                <a:lnTo>
                  <a:pt x="2925223" y="2977571"/>
                </a:lnTo>
                <a:lnTo>
                  <a:pt x="2957671" y="2947765"/>
                </a:lnTo>
                <a:lnTo>
                  <a:pt x="2987477" y="2915317"/>
                </a:lnTo>
                <a:lnTo>
                  <a:pt x="3014460" y="2880411"/>
                </a:lnTo>
                <a:lnTo>
                  <a:pt x="3038437" y="2843228"/>
                </a:lnTo>
                <a:lnTo>
                  <a:pt x="3059225" y="2803952"/>
                </a:lnTo>
                <a:lnTo>
                  <a:pt x="3076643" y="2762764"/>
                </a:lnTo>
                <a:lnTo>
                  <a:pt x="3090508" y="2719847"/>
                </a:lnTo>
                <a:lnTo>
                  <a:pt x="3100637" y="2675383"/>
                </a:lnTo>
                <a:lnTo>
                  <a:pt x="3106849" y="2629555"/>
                </a:lnTo>
                <a:lnTo>
                  <a:pt x="3108960" y="2582545"/>
                </a:lnTo>
                <a:lnTo>
                  <a:pt x="3108960" y="516509"/>
                </a:lnTo>
                <a:lnTo>
                  <a:pt x="3106849" y="469498"/>
                </a:lnTo>
                <a:lnTo>
                  <a:pt x="3100637" y="423670"/>
                </a:lnTo>
                <a:lnTo>
                  <a:pt x="3090508" y="379206"/>
                </a:lnTo>
                <a:lnTo>
                  <a:pt x="3076643" y="336289"/>
                </a:lnTo>
                <a:lnTo>
                  <a:pt x="3059225" y="295101"/>
                </a:lnTo>
                <a:lnTo>
                  <a:pt x="3038437" y="255825"/>
                </a:lnTo>
                <a:lnTo>
                  <a:pt x="3014460" y="218642"/>
                </a:lnTo>
                <a:lnTo>
                  <a:pt x="2987477" y="183736"/>
                </a:lnTo>
                <a:lnTo>
                  <a:pt x="2957671" y="151288"/>
                </a:lnTo>
                <a:lnTo>
                  <a:pt x="2925223" y="121482"/>
                </a:lnTo>
                <a:lnTo>
                  <a:pt x="2890317" y="94499"/>
                </a:lnTo>
                <a:lnTo>
                  <a:pt x="2853134" y="70522"/>
                </a:lnTo>
                <a:lnTo>
                  <a:pt x="2813858" y="49734"/>
                </a:lnTo>
                <a:lnTo>
                  <a:pt x="2772670" y="32316"/>
                </a:lnTo>
                <a:lnTo>
                  <a:pt x="2729753" y="18451"/>
                </a:lnTo>
                <a:lnTo>
                  <a:pt x="2685289" y="8322"/>
                </a:lnTo>
                <a:lnTo>
                  <a:pt x="2639461" y="2110"/>
                </a:lnTo>
                <a:lnTo>
                  <a:pt x="2592451" y="0"/>
                </a:lnTo>
                <a:close/>
              </a:path>
            </a:pathLst>
          </a:custGeom>
          <a:solidFill>
            <a:srgbClr val="B7DEE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704087" y="2730245"/>
            <a:ext cx="2651760" cy="453390"/>
          </a:xfrm>
          <a:custGeom>
            <a:avLst/>
            <a:gdLst/>
            <a:ahLst/>
            <a:cxnLst/>
            <a:rect l="l" t="t" r="r" b="b"/>
            <a:pathLst>
              <a:path w="2651760" h="453389">
                <a:moveTo>
                  <a:pt x="2651760" y="0"/>
                </a:moveTo>
                <a:lnTo>
                  <a:pt x="0" y="0"/>
                </a:lnTo>
                <a:lnTo>
                  <a:pt x="0" y="226694"/>
                </a:lnTo>
                <a:lnTo>
                  <a:pt x="1325880" y="453389"/>
                </a:lnTo>
                <a:lnTo>
                  <a:pt x="2651760" y="226694"/>
                </a:lnTo>
                <a:lnTo>
                  <a:pt x="2651760" y="0"/>
                </a:lnTo>
                <a:close/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625348" y="2766822"/>
            <a:ext cx="2720975" cy="138999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995680">
              <a:lnSpc>
                <a:spcPct val="100000"/>
              </a:lnSpc>
              <a:spcBef>
                <a:spcPts val="95"/>
              </a:spcBef>
            </a:pPr>
            <a:r>
              <a:rPr sz="1400" b="1" spc="-65" dirty="0" err="1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Langkah</a:t>
            </a:r>
            <a:r>
              <a:rPr sz="1400" b="1" spc="-90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 </a:t>
            </a:r>
            <a:r>
              <a:rPr lang="en-MY" sz="1400" b="1" spc="-120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2</a:t>
            </a:r>
            <a:endParaRPr sz="1400" dirty="0">
              <a:latin typeface="Lucida Sans" panose="020B0602030504020204"/>
              <a:cs typeface="Lucida Sans" panose="020B0602030504020204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450" dirty="0">
              <a:latin typeface="Times New Roman" panose="02020603050405020304"/>
              <a:cs typeface="Times New Roman" panose="02020603050405020304"/>
            </a:endParaRPr>
          </a:p>
          <a:p>
            <a:pPr marL="12700">
              <a:lnSpc>
                <a:spcPct val="100000"/>
              </a:lnSpc>
            </a:pPr>
            <a:r>
              <a:rPr sz="1200" spc="-15" dirty="0">
                <a:latin typeface="Arial" panose="020B0604020202020204"/>
                <a:cs typeface="Arial" panose="020B0604020202020204"/>
              </a:rPr>
              <a:t>Isikan</a:t>
            </a:r>
            <a:r>
              <a:rPr sz="1200" spc="-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5" dirty="0">
                <a:latin typeface="Arial" panose="020B0604020202020204"/>
                <a:cs typeface="Arial" panose="020B0604020202020204"/>
              </a:rPr>
              <a:t>maklumat:</a:t>
            </a:r>
            <a:endParaRPr sz="1200" dirty="0">
              <a:latin typeface="Arial" panose="020B0604020202020204"/>
              <a:cs typeface="Arial" panose="020B0604020202020204"/>
            </a:endParaRPr>
          </a:p>
          <a:p>
            <a:pPr marL="121920" marR="111760" indent="-109855">
              <a:lnSpc>
                <a:spcPct val="120000"/>
              </a:lnSpc>
              <a:spcBef>
                <a:spcPts val="585"/>
              </a:spcBef>
              <a:buChar char="•"/>
              <a:tabLst>
                <a:tab pos="122555" algn="l"/>
              </a:tabLst>
            </a:pPr>
            <a:r>
              <a:rPr sz="1200" spc="-25" dirty="0">
                <a:latin typeface="Arial" panose="020B0604020202020204"/>
                <a:cs typeface="Arial" panose="020B0604020202020204"/>
              </a:rPr>
              <a:t>Tarikh 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Kontrak </a:t>
            </a:r>
            <a:r>
              <a:rPr sz="1200" dirty="0">
                <a:latin typeface="Arial" panose="020B0604020202020204"/>
                <a:cs typeface="Arial" panose="020B0604020202020204"/>
              </a:rPr>
              <a:t>/ 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Perjanjian 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yang </a:t>
            </a:r>
            <a:r>
              <a:rPr sz="1200" spc="-5" dirty="0">
                <a:latin typeface="Arial" panose="020B0604020202020204"/>
                <a:cs typeface="Arial" panose="020B0604020202020204"/>
              </a:rPr>
              <a:t>telah  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ditandatangani 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dengan </a:t>
            </a:r>
            <a:r>
              <a:rPr sz="1200" spc="20" dirty="0">
                <a:latin typeface="Arial" panose="020B0604020202020204"/>
                <a:cs typeface="Arial" panose="020B0604020202020204"/>
              </a:rPr>
              <a:t>format  </a:t>
            </a:r>
            <a:r>
              <a:rPr sz="1200" spc="10" dirty="0" err="1">
                <a:latin typeface="Arial" panose="020B0604020202020204"/>
                <a:cs typeface="Arial" panose="020B0604020202020204"/>
              </a:rPr>
              <a:t>dd</a:t>
            </a:r>
            <a:r>
              <a:rPr sz="1200" spc="10" dirty="0">
                <a:latin typeface="Arial" panose="020B0604020202020204"/>
                <a:cs typeface="Arial" panose="020B0604020202020204"/>
              </a:rPr>
              <a:t>/mm/</a:t>
            </a:r>
            <a:r>
              <a:rPr sz="1200" spc="10" dirty="0" err="1">
                <a:latin typeface="Arial" panose="020B0604020202020204"/>
                <a:cs typeface="Arial" panose="020B0604020202020204"/>
              </a:rPr>
              <a:t>yyyy</a:t>
            </a:r>
            <a:r>
              <a:rPr sz="1200" spc="10" dirty="0" smtClean="0">
                <a:latin typeface="Arial" panose="020B0604020202020204"/>
                <a:cs typeface="Arial" panose="020B0604020202020204"/>
              </a:rPr>
              <a:t>.</a:t>
            </a:r>
            <a:endParaRPr sz="1200" dirty="0">
              <a:latin typeface="Arial" panose="020B0604020202020204"/>
              <a:cs typeface="Arial" panose="020B0604020202020204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4057650" y="2564129"/>
            <a:ext cx="4629150" cy="3303271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76200" y="1205483"/>
            <a:ext cx="9705339" cy="822960"/>
          </a:xfrm>
          <a:custGeom>
            <a:avLst/>
            <a:gdLst/>
            <a:ahLst/>
            <a:cxnLst/>
            <a:rect l="l" t="t" r="r" b="b"/>
            <a:pathLst>
              <a:path w="9906000" h="822960">
                <a:moveTo>
                  <a:pt x="0" y="822960"/>
                </a:moveTo>
                <a:lnTo>
                  <a:pt x="9906000" y="822960"/>
                </a:lnTo>
                <a:lnTo>
                  <a:pt x="9906000" y="0"/>
                </a:lnTo>
                <a:lnTo>
                  <a:pt x="0" y="0"/>
                </a:lnTo>
                <a:lnTo>
                  <a:pt x="0" y="822960"/>
                </a:lnTo>
                <a:close/>
              </a:path>
            </a:pathLst>
          </a:custGeom>
          <a:solidFill>
            <a:srgbClr val="B9FFF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62484" y="1131569"/>
            <a:ext cx="365760" cy="365760"/>
          </a:xfrm>
          <a:custGeom>
            <a:avLst/>
            <a:gdLst/>
            <a:ahLst/>
            <a:cxnLst/>
            <a:rect l="l" t="t" r="r" b="b"/>
            <a:pathLst>
              <a:path w="365759" h="365759">
                <a:moveTo>
                  <a:pt x="182880" y="0"/>
                </a:moveTo>
                <a:lnTo>
                  <a:pt x="134262" y="6535"/>
                </a:lnTo>
                <a:lnTo>
                  <a:pt x="90576" y="24976"/>
                </a:lnTo>
                <a:lnTo>
                  <a:pt x="53563" y="53578"/>
                </a:lnTo>
                <a:lnTo>
                  <a:pt x="24968" y="90593"/>
                </a:lnTo>
                <a:lnTo>
                  <a:pt x="6532" y="134276"/>
                </a:lnTo>
                <a:lnTo>
                  <a:pt x="0" y="182879"/>
                </a:lnTo>
                <a:lnTo>
                  <a:pt x="6532" y="231483"/>
                </a:lnTo>
                <a:lnTo>
                  <a:pt x="24968" y="275166"/>
                </a:lnTo>
                <a:lnTo>
                  <a:pt x="53563" y="312181"/>
                </a:lnTo>
                <a:lnTo>
                  <a:pt x="90576" y="340783"/>
                </a:lnTo>
                <a:lnTo>
                  <a:pt x="134262" y="359224"/>
                </a:lnTo>
                <a:lnTo>
                  <a:pt x="182880" y="365759"/>
                </a:lnTo>
                <a:lnTo>
                  <a:pt x="231497" y="359224"/>
                </a:lnTo>
                <a:lnTo>
                  <a:pt x="275183" y="340783"/>
                </a:lnTo>
                <a:lnTo>
                  <a:pt x="312196" y="312181"/>
                </a:lnTo>
                <a:lnTo>
                  <a:pt x="340791" y="275166"/>
                </a:lnTo>
                <a:lnTo>
                  <a:pt x="359227" y="231483"/>
                </a:lnTo>
                <a:lnTo>
                  <a:pt x="365759" y="182879"/>
                </a:lnTo>
                <a:lnTo>
                  <a:pt x="359227" y="134276"/>
                </a:lnTo>
                <a:lnTo>
                  <a:pt x="340791" y="90593"/>
                </a:lnTo>
                <a:lnTo>
                  <a:pt x="312196" y="53578"/>
                </a:lnTo>
                <a:lnTo>
                  <a:pt x="275183" y="24976"/>
                </a:lnTo>
                <a:lnTo>
                  <a:pt x="231497" y="6535"/>
                </a:lnTo>
                <a:lnTo>
                  <a:pt x="182880" y="0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160528" y="1157223"/>
            <a:ext cx="1416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4</a:t>
            </a:r>
            <a:endParaRPr sz="1800">
              <a:latin typeface="Calibri" panose="020F0502020204030204"/>
              <a:cs typeface="Calibri" panose="020F0502020204030204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28243" y="1448773"/>
            <a:ext cx="9353295" cy="48667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11480" marR="5080" indent="-238125">
              <a:lnSpc>
                <a:spcPct val="100000"/>
              </a:lnSpc>
              <a:spcBef>
                <a:spcPts val="95"/>
              </a:spcBef>
              <a:buFont typeface="+mj-lt"/>
              <a:buAutoNum type="romanLcPeriod"/>
              <a:tabLst>
                <a:tab pos="122555" algn="l"/>
              </a:tabLst>
            </a:pPr>
            <a:r>
              <a:rPr sz="1400" b="1" spc="-55" dirty="0">
                <a:latin typeface="Lucida Sans" panose="020B0602030504020204"/>
                <a:cs typeface="Lucida Sans" panose="020B0602030504020204"/>
              </a:rPr>
              <a:t>Menentukan </a:t>
            </a:r>
            <a:r>
              <a:rPr sz="1400" b="1" spc="-70" dirty="0">
                <a:latin typeface="Lucida Sans" panose="020B0602030504020204"/>
                <a:cs typeface="Lucida Sans" panose="020B0602030504020204"/>
              </a:rPr>
              <a:t>sumber </a:t>
            </a:r>
            <a:r>
              <a:rPr sz="1400" b="1" spc="-90" dirty="0">
                <a:latin typeface="Lucida Sans" panose="020B0602030504020204"/>
                <a:cs typeface="Lucida Sans" panose="020B0602030504020204"/>
              </a:rPr>
              <a:t>rujukan </a:t>
            </a:r>
            <a:r>
              <a:rPr sz="1400" b="1" spc="-65" dirty="0">
                <a:latin typeface="Lucida Sans" panose="020B0602030504020204"/>
                <a:cs typeface="Lucida Sans" panose="020B0602030504020204"/>
              </a:rPr>
              <a:t>lain dan mengisi </a:t>
            </a:r>
            <a:r>
              <a:rPr sz="1400" b="1" spc="-60" dirty="0">
                <a:latin typeface="Lucida Sans" panose="020B0602030504020204"/>
                <a:cs typeface="Lucida Sans" panose="020B0602030504020204"/>
              </a:rPr>
              <a:t>maklumat </a:t>
            </a:r>
            <a:r>
              <a:rPr sz="1400" b="1" spc="-105" dirty="0">
                <a:latin typeface="Lucida Sans" panose="020B0602030504020204"/>
                <a:cs typeface="Lucida Sans" panose="020B0602030504020204"/>
              </a:rPr>
              <a:t>ke </a:t>
            </a:r>
            <a:r>
              <a:rPr sz="1400" b="1" spc="-60" dirty="0">
                <a:latin typeface="Lucida Sans" panose="020B0602030504020204"/>
                <a:cs typeface="Lucida Sans" panose="020B0602030504020204"/>
              </a:rPr>
              <a:t>dalam </a:t>
            </a:r>
            <a:r>
              <a:rPr sz="1400" b="1" spc="-50" dirty="0">
                <a:latin typeface="Lucida Sans" panose="020B0602030504020204"/>
                <a:cs typeface="Lucida Sans" panose="020B0602030504020204"/>
              </a:rPr>
              <a:t>tab </a:t>
            </a:r>
            <a:r>
              <a:rPr sz="1600" u="sng" spc="-30" dirty="0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ABT </a:t>
            </a:r>
            <a:r>
              <a:rPr sz="1600" u="sng" spc="-55" dirty="0" err="1" smtClean="0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Hasil</a:t>
            </a:r>
            <a:r>
              <a:rPr lang="en-MY" sz="1600" u="sng" spc="-55" dirty="0" smtClean="0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 </a:t>
            </a:r>
            <a:r>
              <a:rPr lang="en-MY" sz="1400" b="1" spc="-55" dirty="0" err="1" smtClean="0">
                <a:latin typeface="Lucida Sans" panose="020B0602030504020204"/>
                <a:cs typeface="Lucida Sans" panose="020B0602030504020204"/>
              </a:rPr>
              <a:t>dan</a:t>
            </a:r>
            <a:r>
              <a:rPr lang="en-MY" sz="1400" b="1" spc="-55" dirty="0" smtClean="0">
                <a:latin typeface="Lucida Sans" panose="020B0602030504020204"/>
                <a:cs typeface="Lucida Sans" panose="020B0602030504020204"/>
              </a:rPr>
              <a:t> </a:t>
            </a:r>
            <a:r>
              <a:rPr lang="en-MY" sz="1600" b="1" u="sng" spc="-30" dirty="0" smtClean="0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ABT </a:t>
            </a:r>
            <a:r>
              <a:rPr lang="en-MY" sz="1600" b="1" u="sng" spc="-45" dirty="0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lain- </a:t>
            </a:r>
            <a:r>
              <a:rPr lang="en-MY" sz="1600" b="1" u="sng" spc="-65" dirty="0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lain</a:t>
            </a:r>
            <a:endParaRPr lang="en-MY" sz="1600" b="1" u="sng" dirty="0">
              <a:latin typeface="Arial Black" panose="020B0A04020102020204" pitchFamily="34" charset="0"/>
              <a:cs typeface="Lucida Sans" panose="020B0602030504020204"/>
            </a:endParaRPr>
          </a:p>
          <a:p>
            <a:pPr marL="12065" marR="5080">
              <a:lnSpc>
                <a:spcPct val="100000"/>
              </a:lnSpc>
              <a:spcBef>
                <a:spcPts val="95"/>
              </a:spcBef>
              <a:tabLst>
                <a:tab pos="122555" algn="l"/>
              </a:tabLst>
            </a:pPr>
            <a:endParaRPr sz="1400" dirty="0">
              <a:latin typeface="Lucida Sans" panose="020B0602030504020204"/>
              <a:cs typeface="Lucida Sans" panose="020B0602030504020204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3326129" y="2063114"/>
            <a:ext cx="2178050" cy="1357630"/>
          </a:xfrm>
          <a:custGeom>
            <a:avLst/>
            <a:gdLst/>
            <a:ahLst/>
            <a:cxnLst/>
            <a:rect l="l" t="t" r="r" b="b"/>
            <a:pathLst>
              <a:path w="2178050" h="1357629">
                <a:moveTo>
                  <a:pt x="0" y="879983"/>
                </a:moveTo>
                <a:lnTo>
                  <a:pt x="1963547" y="0"/>
                </a:lnTo>
                <a:lnTo>
                  <a:pt x="2177542" y="477393"/>
                </a:lnTo>
                <a:lnTo>
                  <a:pt x="213995" y="1357376"/>
                </a:lnTo>
                <a:lnTo>
                  <a:pt x="0" y="879983"/>
                </a:lnTo>
                <a:close/>
              </a:path>
            </a:pathLst>
          </a:custGeom>
          <a:solidFill>
            <a:schemeClr val="bg1"/>
          </a:solidFill>
          <a:ln w="9525">
            <a:solidFill>
              <a:schemeClr val="bg1"/>
            </a:solidFill>
          </a:ln>
        </p:spPr>
        <p:txBody>
          <a:bodyPr wrap="square" lIns="0" tIns="0" rIns="0" bIns="0" rtlCol="0"/>
          <a:lstStyle/>
          <a:p>
            <a:endParaRPr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3561841" y="2449195"/>
            <a:ext cx="1129030" cy="584200"/>
          </a:xfrm>
          <a:custGeom>
            <a:avLst/>
            <a:gdLst/>
            <a:ahLst/>
            <a:cxnLst/>
            <a:rect l="l" t="t" r="r" b="b"/>
            <a:pathLst>
              <a:path w="1129029" h="584200">
                <a:moveTo>
                  <a:pt x="73890" y="486028"/>
                </a:moveTo>
                <a:lnTo>
                  <a:pt x="43561" y="486028"/>
                </a:lnTo>
                <a:lnTo>
                  <a:pt x="87249" y="583691"/>
                </a:lnTo>
                <a:lnTo>
                  <a:pt x="112522" y="572388"/>
                </a:lnTo>
                <a:lnTo>
                  <a:pt x="73890" y="486028"/>
                </a:lnTo>
                <a:close/>
              </a:path>
              <a:path w="1129029" h="584200">
                <a:moveTo>
                  <a:pt x="94869" y="439674"/>
                </a:moveTo>
                <a:lnTo>
                  <a:pt x="0" y="482218"/>
                </a:lnTo>
                <a:lnTo>
                  <a:pt x="8636" y="501650"/>
                </a:lnTo>
                <a:lnTo>
                  <a:pt x="43561" y="486028"/>
                </a:lnTo>
                <a:lnTo>
                  <a:pt x="73890" y="486028"/>
                </a:lnTo>
                <a:lnTo>
                  <a:pt x="68834" y="474725"/>
                </a:lnTo>
                <a:lnTo>
                  <a:pt x="103632" y="459104"/>
                </a:lnTo>
                <a:lnTo>
                  <a:pt x="94869" y="439674"/>
                </a:lnTo>
                <a:close/>
              </a:path>
              <a:path w="1129029" h="584200">
                <a:moveTo>
                  <a:pt x="154050" y="413130"/>
                </a:moveTo>
                <a:lnTo>
                  <a:pt x="124206" y="426465"/>
                </a:lnTo>
                <a:lnTo>
                  <a:pt x="134493" y="562609"/>
                </a:lnTo>
                <a:lnTo>
                  <a:pt x="158496" y="551814"/>
                </a:lnTo>
                <a:lnTo>
                  <a:pt x="155829" y="522604"/>
                </a:lnTo>
                <a:lnTo>
                  <a:pt x="202184" y="501903"/>
                </a:lnTo>
                <a:lnTo>
                  <a:pt x="237695" y="501903"/>
                </a:lnTo>
                <a:lnTo>
                  <a:pt x="236618" y="500760"/>
                </a:lnTo>
                <a:lnTo>
                  <a:pt x="153797" y="500760"/>
                </a:lnTo>
                <a:lnTo>
                  <a:pt x="148844" y="443102"/>
                </a:lnTo>
                <a:lnTo>
                  <a:pt x="182291" y="443102"/>
                </a:lnTo>
                <a:lnTo>
                  <a:pt x="154050" y="413130"/>
                </a:lnTo>
                <a:close/>
              </a:path>
              <a:path w="1129029" h="584200">
                <a:moveTo>
                  <a:pt x="237695" y="501903"/>
                </a:moveTo>
                <a:lnTo>
                  <a:pt x="202184" y="501903"/>
                </a:lnTo>
                <a:lnTo>
                  <a:pt x="221996" y="523366"/>
                </a:lnTo>
                <a:lnTo>
                  <a:pt x="247269" y="512063"/>
                </a:lnTo>
                <a:lnTo>
                  <a:pt x="237695" y="501903"/>
                </a:lnTo>
                <a:close/>
              </a:path>
              <a:path w="1129029" h="584200">
                <a:moveTo>
                  <a:pt x="279019" y="360933"/>
                </a:moveTo>
                <a:lnTo>
                  <a:pt x="273938" y="361441"/>
                </a:lnTo>
                <a:lnTo>
                  <a:pt x="268986" y="362965"/>
                </a:lnTo>
                <a:lnTo>
                  <a:pt x="264033" y="364363"/>
                </a:lnTo>
                <a:lnTo>
                  <a:pt x="258699" y="366521"/>
                </a:lnTo>
                <a:lnTo>
                  <a:pt x="252857" y="369062"/>
                </a:lnTo>
                <a:lnTo>
                  <a:pt x="209042" y="388746"/>
                </a:lnTo>
                <a:lnTo>
                  <a:pt x="261493" y="505713"/>
                </a:lnTo>
                <a:lnTo>
                  <a:pt x="305181" y="486028"/>
                </a:lnTo>
                <a:lnTo>
                  <a:pt x="314539" y="481552"/>
                </a:lnTo>
                <a:lnTo>
                  <a:pt x="322230" y="477075"/>
                </a:lnTo>
                <a:lnTo>
                  <a:pt x="323512" y="476122"/>
                </a:lnTo>
                <a:lnTo>
                  <a:pt x="276987" y="476122"/>
                </a:lnTo>
                <a:lnTo>
                  <a:pt x="262509" y="443738"/>
                </a:lnTo>
                <a:lnTo>
                  <a:pt x="285623" y="433450"/>
                </a:lnTo>
                <a:lnTo>
                  <a:pt x="291973" y="431418"/>
                </a:lnTo>
                <a:lnTo>
                  <a:pt x="296037" y="431291"/>
                </a:lnTo>
                <a:lnTo>
                  <a:pt x="303022" y="430910"/>
                </a:lnTo>
                <a:lnTo>
                  <a:pt x="336535" y="430910"/>
                </a:lnTo>
                <a:lnTo>
                  <a:pt x="334391" y="426084"/>
                </a:lnTo>
                <a:lnTo>
                  <a:pt x="333933" y="425576"/>
                </a:lnTo>
                <a:lnTo>
                  <a:pt x="254381" y="425576"/>
                </a:lnTo>
                <a:lnTo>
                  <a:pt x="241046" y="395985"/>
                </a:lnTo>
                <a:lnTo>
                  <a:pt x="258063" y="388365"/>
                </a:lnTo>
                <a:lnTo>
                  <a:pt x="264160" y="385571"/>
                </a:lnTo>
                <a:lnTo>
                  <a:pt x="268859" y="384175"/>
                </a:lnTo>
                <a:lnTo>
                  <a:pt x="272415" y="384047"/>
                </a:lnTo>
                <a:lnTo>
                  <a:pt x="309880" y="384047"/>
                </a:lnTo>
                <a:lnTo>
                  <a:pt x="308483" y="380745"/>
                </a:lnTo>
                <a:lnTo>
                  <a:pt x="306450" y="376300"/>
                </a:lnTo>
                <a:lnTo>
                  <a:pt x="303657" y="372617"/>
                </a:lnTo>
                <a:lnTo>
                  <a:pt x="300228" y="369442"/>
                </a:lnTo>
                <a:lnTo>
                  <a:pt x="295783" y="365251"/>
                </a:lnTo>
                <a:lnTo>
                  <a:pt x="290322" y="362584"/>
                </a:lnTo>
                <a:lnTo>
                  <a:pt x="279019" y="360933"/>
                </a:lnTo>
                <a:close/>
              </a:path>
              <a:path w="1129029" h="584200">
                <a:moveTo>
                  <a:pt x="182291" y="443102"/>
                </a:moveTo>
                <a:lnTo>
                  <a:pt x="148844" y="443102"/>
                </a:lnTo>
                <a:lnTo>
                  <a:pt x="187325" y="485775"/>
                </a:lnTo>
                <a:lnTo>
                  <a:pt x="153797" y="500760"/>
                </a:lnTo>
                <a:lnTo>
                  <a:pt x="236618" y="500760"/>
                </a:lnTo>
                <a:lnTo>
                  <a:pt x="182291" y="443102"/>
                </a:lnTo>
                <a:close/>
              </a:path>
              <a:path w="1129029" h="584200">
                <a:moveTo>
                  <a:pt x="336535" y="430910"/>
                </a:moveTo>
                <a:lnTo>
                  <a:pt x="303022" y="430910"/>
                </a:lnTo>
                <a:lnTo>
                  <a:pt x="308229" y="434466"/>
                </a:lnTo>
                <a:lnTo>
                  <a:pt x="314706" y="448944"/>
                </a:lnTo>
                <a:lnTo>
                  <a:pt x="276987" y="476122"/>
                </a:lnTo>
                <a:lnTo>
                  <a:pt x="323512" y="476122"/>
                </a:lnTo>
                <a:lnTo>
                  <a:pt x="337312" y="460755"/>
                </a:lnTo>
                <a:lnTo>
                  <a:pt x="338582" y="457962"/>
                </a:lnTo>
                <a:lnTo>
                  <a:pt x="339471" y="455294"/>
                </a:lnTo>
                <a:lnTo>
                  <a:pt x="341122" y="445769"/>
                </a:lnTo>
                <a:lnTo>
                  <a:pt x="340360" y="439292"/>
                </a:lnTo>
                <a:lnTo>
                  <a:pt x="337438" y="432942"/>
                </a:lnTo>
                <a:lnTo>
                  <a:pt x="336535" y="430910"/>
                </a:lnTo>
                <a:close/>
              </a:path>
              <a:path w="1129029" h="584200">
                <a:moveTo>
                  <a:pt x="309880" y="384047"/>
                </a:moveTo>
                <a:lnTo>
                  <a:pt x="278130" y="384047"/>
                </a:lnTo>
                <a:lnTo>
                  <a:pt x="282321" y="387350"/>
                </a:lnTo>
                <a:lnTo>
                  <a:pt x="285353" y="393953"/>
                </a:lnTo>
                <a:lnTo>
                  <a:pt x="287528" y="398906"/>
                </a:lnTo>
                <a:lnTo>
                  <a:pt x="287782" y="403351"/>
                </a:lnTo>
                <a:lnTo>
                  <a:pt x="285877" y="407162"/>
                </a:lnTo>
                <a:lnTo>
                  <a:pt x="283972" y="410844"/>
                </a:lnTo>
                <a:lnTo>
                  <a:pt x="279400" y="414400"/>
                </a:lnTo>
                <a:lnTo>
                  <a:pt x="254381" y="425576"/>
                </a:lnTo>
                <a:lnTo>
                  <a:pt x="333933" y="425576"/>
                </a:lnTo>
                <a:lnTo>
                  <a:pt x="329819" y="421004"/>
                </a:lnTo>
                <a:lnTo>
                  <a:pt x="319080" y="415163"/>
                </a:lnTo>
                <a:lnTo>
                  <a:pt x="299720" y="415163"/>
                </a:lnTo>
                <a:lnTo>
                  <a:pt x="301879" y="413512"/>
                </a:lnTo>
                <a:lnTo>
                  <a:pt x="303784" y="411352"/>
                </a:lnTo>
                <a:lnTo>
                  <a:pt x="307594" y="405764"/>
                </a:lnTo>
                <a:lnTo>
                  <a:pt x="308863" y="403225"/>
                </a:lnTo>
                <a:lnTo>
                  <a:pt x="309499" y="401319"/>
                </a:lnTo>
                <a:lnTo>
                  <a:pt x="311023" y="397890"/>
                </a:lnTo>
                <a:lnTo>
                  <a:pt x="311531" y="393953"/>
                </a:lnTo>
                <a:lnTo>
                  <a:pt x="311023" y="389508"/>
                </a:lnTo>
                <a:lnTo>
                  <a:pt x="310769" y="386968"/>
                </a:lnTo>
                <a:lnTo>
                  <a:pt x="309880" y="384047"/>
                </a:lnTo>
                <a:close/>
              </a:path>
              <a:path w="1129029" h="584200">
                <a:moveTo>
                  <a:pt x="308991" y="413257"/>
                </a:moveTo>
                <a:lnTo>
                  <a:pt x="299720" y="415163"/>
                </a:lnTo>
                <a:lnTo>
                  <a:pt x="319080" y="415163"/>
                </a:lnTo>
                <a:lnTo>
                  <a:pt x="316992" y="414019"/>
                </a:lnTo>
                <a:lnTo>
                  <a:pt x="308991" y="413257"/>
                </a:lnTo>
                <a:close/>
              </a:path>
              <a:path w="1129029" h="584200">
                <a:moveTo>
                  <a:pt x="411353" y="297814"/>
                </a:moveTo>
                <a:lnTo>
                  <a:pt x="381508" y="311276"/>
                </a:lnTo>
                <a:lnTo>
                  <a:pt x="391795" y="447293"/>
                </a:lnTo>
                <a:lnTo>
                  <a:pt x="415671" y="436625"/>
                </a:lnTo>
                <a:lnTo>
                  <a:pt x="413131" y="407415"/>
                </a:lnTo>
                <a:lnTo>
                  <a:pt x="459486" y="386588"/>
                </a:lnTo>
                <a:lnTo>
                  <a:pt x="494997" y="386588"/>
                </a:lnTo>
                <a:lnTo>
                  <a:pt x="494040" y="385571"/>
                </a:lnTo>
                <a:lnTo>
                  <a:pt x="411099" y="385571"/>
                </a:lnTo>
                <a:lnTo>
                  <a:pt x="406146" y="327787"/>
                </a:lnTo>
                <a:lnTo>
                  <a:pt x="439593" y="327787"/>
                </a:lnTo>
                <a:lnTo>
                  <a:pt x="411353" y="297814"/>
                </a:lnTo>
                <a:close/>
              </a:path>
              <a:path w="1129029" h="584200">
                <a:moveTo>
                  <a:pt x="494997" y="386588"/>
                </a:moveTo>
                <a:lnTo>
                  <a:pt x="459486" y="386588"/>
                </a:lnTo>
                <a:lnTo>
                  <a:pt x="479171" y="408050"/>
                </a:lnTo>
                <a:lnTo>
                  <a:pt x="504571" y="396747"/>
                </a:lnTo>
                <a:lnTo>
                  <a:pt x="494997" y="386588"/>
                </a:lnTo>
                <a:close/>
              </a:path>
              <a:path w="1129029" h="584200">
                <a:moveTo>
                  <a:pt x="536321" y="245744"/>
                </a:moveTo>
                <a:lnTo>
                  <a:pt x="466344" y="273430"/>
                </a:lnTo>
                <a:lnTo>
                  <a:pt x="518795" y="390397"/>
                </a:lnTo>
                <a:lnTo>
                  <a:pt x="562483" y="370839"/>
                </a:lnTo>
                <a:lnTo>
                  <a:pt x="571823" y="366289"/>
                </a:lnTo>
                <a:lnTo>
                  <a:pt x="579485" y="361775"/>
                </a:lnTo>
                <a:lnTo>
                  <a:pt x="580782" y="360806"/>
                </a:lnTo>
                <a:lnTo>
                  <a:pt x="534288" y="360806"/>
                </a:lnTo>
                <a:lnTo>
                  <a:pt x="519811" y="328421"/>
                </a:lnTo>
                <a:lnTo>
                  <a:pt x="542925" y="318134"/>
                </a:lnTo>
                <a:lnTo>
                  <a:pt x="549275" y="316102"/>
                </a:lnTo>
                <a:lnTo>
                  <a:pt x="560324" y="315721"/>
                </a:lnTo>
                <a:lnTo>
                  <a:pt x="593894" y="315721"/>
                </a:lnTo>
                <a:lnTo>
                  <a:pt x="591693" y="310768"/>
                </a:lnTo>
                <a:lnTo>
                  <a:pt x="591235" y="310260"/>
                </a:lnTo>
                <a:lnTo>
                  <a:pt x="511683" y="310260"/>
                </a:lnTo>
                <a:lnTo>
                  <a:pt x="498348" y="280669"/>
                </a:lnTo>
                <a:lnTo>
                  <a:pt x="515366" y="273050"/>
                </a:lnTo>
                <a:lnTo>
                  <a:pt x="521462" y="270255"/>
                </a:lnTo>
                <a:lnTo>
                  <a:pt x="526161" y="268858"/>
                </a:lnTo>
                <a:lnTo>
                  <a:pt x="529590" y="268731"/>
                </a:lnTo>
                <a:lnTo>
                  <a:pt x="567182" y="268731"/>
                </a:lnTo>
                <a:lnTo>
                  <a:pt x="565658" y="265429"/>
                </a:lnTo>
                <a:lnTo>
                  <a:pt x="563753" y="260984"/>
                </a:lnTo>
                <a:lnTo>
                  <a:pt x="560959" y="257301"/>
                </a:lnTo>
                <a:lnTo>
                  <a:pt x="557530" y="254126"/>
                </a:lnTo>
                <a:lnTo>
                  <a:pt x="553085" y="249935"/>
                </a:lnTo>
                <a:lnTo>
                  <a:pt x="547624" y="247395"/>
                </a:lnTo>
                <a:lnTo>
                  <a:pt x="541401" y="246379"/>
                </a:lnTo>
                <a:lnTo>
                  <a:pt x="536321" y="245744"/>
                </a:lnTo>
                <a:close/>
              </a:path>
              <a:path w="1129029" h="584200">
                <a:moveTo>
                  <a:pt x="439593" y="327787"/>
                </a:moveTo>
                <a:lnTo>
                  <a:pt x="406146" y="327787"/>
                </a:lnTo>
                <a:lnTo>
                  <a:pt x="444627" y="370458"/>
                </a:lnTo>
                <a:lnTo>
                  <a:pt x="411099" y="385571"/>
                </a:lnTo>
                <a:lnTo>
                  <a:pt x="494040" y="385571"/>
                </a:lnTo>
                <a:lnTo>
                  <a:pt x="439593" y="327787"/>
                </a:lnTo>
                <a:close/>
              </a:path>
              <a:path w="1129029" h="584200">
                <a:moveTo>
                  <a:pt x="593894" y="315721"/>
                </a:moveTo>
                <a:lnTo>
                  <a:pt x="560324" y="315721"/>
                </a:lnTo>
                <a:lnTo>
                  <a:pt x="565531" y="319150"/>
                </a:lnTo>
                <a:lnTo>
                  <a:pt x="568706" y="326516"/>
                </a:lnTo>
                <a:lnTo>
                  <a:pt x="572008" y="333628"/>
                </a:lnTo>
                <a:lnTo>
                  <a:pt x="571373" y="339470"/>
                </a:lnTo>
                <a:lnTo>
                  <a:pt x="567055" y="343915"/>
                </a:lnTo>
                <a:lnTo>
                  <a:pt x="564515" y="346582"/>
                </a:lnTo>
                <a:lnTo>
                  <a:pt x="559308" y="349630"/>
                </a:lnTo>
                <a:lnTo>
                  <a:pt x="534288" y="360806"/>
                </a:lnTo>
                <a:lnTo>
                  <a:pt x="580782" y="360806"/>
                </a:lnTo>
                <a:lnTo>
                  <a:pt x="594613" y="345439"/>
                </a:lnTo>
                <a:lnTo>
                  <a:pt x="595884" y="342772"/>
                </a:lnTo>
                <a:lnTo>
                  <a:pt x="596646" y="339978"/>
                </a:lnTo>
                <a:lnTo>
                  <a:pt x="597281" y="337184"/>
                </a:lnTo>
                <a:lnTo>
                  <a:pt x="598424" y="330453"/>
                </a:lnTo>
                <a:lnTo>
                  <a:pt x="597535" y="323976"/>
                </a:lnTo>
                <a:lnTo>
                  <a:pt x="593894" y="315721"/>
                </a:lnTo>
                <a:close/>
              </a:path>
              <a:path w="1129029" h="584200">
                <a:moveTo>
                  <a:pt x="639181" y="232663"/>
                </a:moveTo>
                <a:lnTo>
                  <a:pt x="608838" y="232663"/>
                </a:lnTo>
                <a:lnTo>
                  <a:pt x="652653" y="330453"/>
                </a:lnTo>
                <a:lnTo>
                  <a:pt x="677926" y="319024"/>
                </a:lnTo>
                <a:lnTo>
                  <a:pt x="639181" y="232663"/>
                </a:lnTo>
                <a:close/>
              </a:path>
              <a:path w="1129029" h="584200">
                <a:moveTo>
                  <a:pt x="567182" y="268731"/>
                </a:moveTo>
                <a:lnTo>
                  <a:pt x="529590" y="268731"/>
                </a:lnTo>
                <a:lnTo>
                  <a:pt x="535305" y="268858"/>
                </a:lnTo>
                <a:lnTo>
                  <a:pt x="539623" y="272033"/>
                </a:lnTo>
                <a:lnTo>
                  <a:pt x="542655" y="278638"/>
                </a:lnTo>
                <a:lnTo>
                  <a:pt x="544830" y="283590"/>
                </a:lnTo>
                <a:lnTo>
                  <a:pt x="545084" y="288035"/>
                </a:lnTo>
                <a:lnTo>
                  <a:pt x="543179" y="291845"/>
                </a:lnTo>
                <a:lnTo>
                  <a:pt x="541274" y="295528"/>
                </a:lnTo>
                <a:lnTo>
                  <a:pt x="536575" y="299084"/>
                </a:lnTo>
                <a:lnTo>
                  <a:pt x="529209" y="302513"/>
                </a:lnTo>
                <a:lnTo>
                  <a:pt x="511683" y="310260"/>
                </a:lnTo>
                <a:lnTo>
                  <a:pt x="591235" y="310260"/>
                </a:lnTo>
                <a:lnTo>
                  <a:pt x="587121" y="305688"/>
                </a:lnTo>
                <a:lnTo>
                  <a:pt x="581025" y="302387"/>
                </a:lnTo>
                <a:lnTo>
                  <a:pt x="576217" y="299846"/>
                </a:lnTo>
                <a:lnTo>
                  <a:pt x="557022" y="299846"/>
                </a:lnTo>
                <a:lnTo>
                  <a:pt x="559054" y="298195"/>
                </a:lnTo>
                <a:lnTo>
                  <a:pt x="566801" y="286003"/>
                </a:lnTo>
                <a:lnTo>
                  <a:pt x="568325" y="282575"/>
                </a:lnTo>
                <a:lnTo>
                  <a:pt x="568833" y="278638"/>
                </a:lnTo>
                <a:lnTo>
                  <a:pt x="568325" y="274192"/>
                </a:lnTo>
                <a:lnTo>
                  <a:pt x="568071" y="271652"/>
                </a:lnTo>
                <a:lnTo>
                  <a:pt x="567182" y="268731"/>
                </a:lnTo>
                <a:close/>
              </a:path>
              <a:path w="1129029" h="584200">
                <a:moveTo>
                  <a:pt x="566293" y="297941"/>
                </a:moveTo>
                <a:lnTo>
                  <a:pt x="557022" y="299846"/>
                </a:lnTo>
                <a:lnTo>
                  <a:pt x="576217" y="299846"/>
                </a:lnTo>
                <a:lnTo>
                  <a:pt x="574294" y="298830"/>
                </a:lnTo>
                <a:lnTo>
                  <a:pt x="566293" y="297941"/>
                </a:lnTo>
                <a:close/>
              </a:path>
              <a:path w="1129029" h="584200">
                <a:moveTo>
                  <a:pt x="660273" y="186308"/>
                </a:moveTo>
                <a:lnTo>
                  <a:pt x="565277" y="228853"/>
                </a:lnTo>
                <a:lnTo>
                  <a:pt x="574040" y="248284"/>
                </a:lnTo>
                <a:lnTo>
                  <a:pt x="608838" y="232663"/>
                </a:lnTo>
                <a:lnTo>
                  <a:pt x="639181" y="232663"/>
                </a:lnTo>
                <a:lnTo>
                  <a:pt x="634111" y="221360"/>
                </a:lnTo>
                <a:lnTo>
                  <a:pt x="668909" y="205739"/>
                </a:lnTo>
                <a:lnTo>
                  <a:pt x="660273" y="186308"/>
                </a:lnTo>
                <a:close/>
              </a:path>
              <a:path w="1129029" h="584200">
                <a:moveTo>
                  <a:pt x="745236" y="148462"/>
                </a:moveTo>
                <a:lnTo>
                  <a:pt x="719582" y="159892"/>
                </a:lnTo>
                <a:lnTo>
                  <a:pt x="772033" y="276859"/>
                </a:lnTo>
                <a:lnTo>
                  <a:pt x="842172" y="245490"/>
                </a:lnTo>
                <a:lnTo>
                  <a:pt x="788670" y="245490"/>
                </a:lnTo>
                <a:lnTo>
                  <a:pt x="745236" y="148462"/>
                </a:lnTo>
                <a:close/>
              </a:path>
              <a:path w="1129029" h="584200">
                <a:moveTo>
                  <a:pt x="838962" y="223012"/>
                </a:moveTo>
                <a:lnTo>
                  <a:pt x="788670" y="245490"/>
                </a:lnTo>
                <a:lnTo>
                  <a:pt x="842172" y="245490"/>
                </a:lnTo>
                <a:lnTo>
                  <a:pt x="847852" y="242950"/>
                </a:lnTo>
                <a:lnTo>
                  <a:pt x="838962" y="223012"/>
                </a:lnTo>
                <a:close/>
              </a:path>
              <a:path w="1129029" h="584200">
                <a:moveTo>
                  <a:pt x="871728" y="91566"/>
                </a:moveTo>
                <a:lnTo>
                  <a:pt x="841883" y="104901"/>
                </a:lnTo>
                <a:lnTo>
                  <a:pt x="852043" y="241045"/>
                </a:lnTo>
                <a:lnTo>
                  <a:pt x="876046" y="230250"/>
                </a:lnTo>
                <a:lnTo>
                  <a:pt x="873506" y="201040"/>
                </a:lnTo>
                <a:lnTo>
                  <a:pt x="919861" y="180339"/>
                </a:lnTo>
                <a:lnTo>
                  <a:pt x="955258" y="180339"/>
                </a:lnTo>
                <a:lnTo>
                  <a:pt x="954183" y="179196"/>
                </a:lnTo>
                <a:lnTo>
                  <a:pt x="871474" y="179196"/>
                </a:lnTo>
                <a:lnTo>
                  <a:pt x="866394" y="121538"/>
                </a:lnTo>
                <a:lnTo>
                  <a:pt x="899930" y="121538"/>
                </a:lnTo>
                <a:lnTo>
                  <a:pt x="871728" y="91566"/>
                </a:lnTo>
                <a:close/>
              </a:path>
              <a:path w="1129029" h="584200">
                <a:moveTo>
                  <a:pt x="955258" y="180339"/>
                </a:moveTo>
                <a:lnTo>
                  <a:pt x="919861" y="180339"/>
                </a:lnTo>
                <a:lnTo>
                  <a:pt x="939546" y="201802"/>
                </a:lnTo>
                <a:lnTo>
                  <a:pt x="964819" y="190500"/>
                </a:lnTo>
                <a:lnTo>
                  <a:pt x="955258" y="180339"/>
                </a:lnTo>
                <a:close/>
              </a:path>
              <a:path w="1129029" h="584200">
                <a:moveTo>
                  <a:pt x="950341" y="56006"/>
                </a:moveTo>
                <a:lnTo>
                  <a:pt x="925195" y="67182"/>
                </a:lnTo>
                <a:lnTo>
                  <a:pt x="977773" y="184657"/>
                </a:lnTo>
                <a:lnTo>
                  <a:pt x="1002919" y="173481"/>
                </a:lnTo>
                <a:lnTo>
                  <a:pt x="950341" y="56006"/>
                </a:lnTo>
                <a:close/>
              </a:path>
              <a:path w="1129029" h="584200">
                <a:moveTo>
                  <a:pt x="899930" y="121538"/>
                </a:moveTo>
                <a:lnTo>
                  <a:pt x="866394" y="121538"/>
                </a:lnTo>
                <a:lnTo>
                  <a:pt x="905002" y="164210"/>
                </a:lnTo>
                <a:lnTo>
                  <a:pt x="871474" y="179196"/>
                </a:lnTo>
                <a:lnTo>
                  <a:pt x="954183" y="179196"/>
                </a:lnTo>
                <a:lnTo>
                  <a:pt x="899930" y="121538"/>
                </a:lnTo>
                <a:close/>
              </a:path>
              <a:path w="1129029" h="584200">
                <a:moveTo>
                  <a:pt x="1008761" y="30099"/>
                </a:moveTo>
                <a:lnTo>
                  <a:pt x="972438" y="46354"/>
                </a:lnTo>
                <a:lnTo>
                  <a:pt x="1024890" y="163575"/>
                </a:lnTo>
                <a:lnTo>
                  <a:pt x="1048639" y="152907"/>
                </a:lnTo>
                <a:lnTo>
                  <a:pt x="1005078" y="55752"/>
                </a:lnTo>
                <a:lnTo>
                  <a:pt x="1038907" y="55752"/>
                </a:lnTo>
                <a:lnTo>
                  <a:pt x="1008761" y="30099"/>
                </a:lnTo>
                <a:close/>
              </a:path>
              <a:path w="1129029" h="584200">
                <a:moveTo>
                  <a:pt x="1038907" y="55752"/>
                </a:moveTo>
                <a:lnTo>
                  <a:pt x="1005078" y="55752"/>
                </a:lnTo>
                <a:lnTo>
                  <a:pt x="1093978" y="132587"/>
                </a:lnTo>
                <a:lnTo>
                  <a:pt x="1128522" y="117093"/>
                </a:lnTo>
                <a:lnTo>
                  <a:pt x="1122021" y="102615"/>
                </a:lnTo>
                <a:lnTo>
                  <a:pt x="1093978" y="102615"/>
                </a:lnTo>
                <a:lnTo>
                  <a:pt x="1038907" y="55752"/>
                </a:lnTo>
                <a:close/>
              </a:path>
              <a:path w="1129029" h="584200">
                <a:moveTo>
                  <a:pt x="1075944" y="0"/>
                </a:moveTo>
                <a:lnTo>
                  <a:pt x="1052703" y="10413"/>
                </a:lnTo>
                <a:lnTo>
                  <a:pt x="1093978" y="102615"/>
                </a:lnTo>
                <a:lnTo>
                  <a:pt x="1122021" y="102615"/>
                </a:lnTo>
                <a:lnTo>
                  <a:pt x="1075944" y="0"/>
                </a:lnTo>
                <a:close/>
              </a:path>
            </a:pathLst>
          </a:cu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4729353" y="2468372"/>
            <a:ext cx="48895" cy="36830"/>
          </a:xfrm>
          <a:custGeom>
            <a:avLst/>
            <a:gdLst/>
            <a:ahLst/>
            <a:cxnLst/>
            <a:rect l="l" t="t" r="r" b="b"/>
            <a:pathLst>
              <a:path w="48895" h="36830">
                <a:moveTo>
                  <a:pt x="40132" y="0"/>
                </a:moveTo>
                <a:lnTo>
                  <a:pt x="0" y="18033"/>
                </a:lnTo>
                <a:lnTo>
                  <a:pt x="8127" y="36322"/>
                </a:lnTo>
                <a:lnTo>
                  <a:pt x="48387" y="18287"/>
                </a:lnTo>
                <a:lnTo>
                  <a:pt x="40132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4758435" y="2235454"/>
            <a:ext cx="408940" cy="276860"/>
          </a:xfrm>
          <a:custGeom>
            <a:avLst/>
            <a:gdLst/>
            <a:ahLst/>
            <a:cxnLst/>
            <a:rect l="l" t="t" r="r" b="b"/>
            <a:pathLst>
              <a:path w="408939" h="276860">
                <a:moveTo>
                  <a:pt x="25653" y="148462"/>
                </a:moveTo>
                <a:lnTo>
                  <a:pt x="0" y="159893"/>
                </a:lnTo>
                <a:lnTo>
                  <a:pt x="52450" y="276860"/>
                </a:lnTo>
                <a:lnTo>
                  <a:pt x="122328" y="245491"/>
                </a:lnTo>
                <a:lnTo>
                  <a:pt x="69087" y="245491"/>
                </a:lnTo>
                <a:lnTo>
                  <a:pt x="25653" y="148462"/>
                </a:lnTo>
                <a:close/>
              </a:path>
              <a:path w="408939" h="276860">
                <a:moveTo>
                  <a:pt x="119379" y="222885"/>
                </a:moveTo>
                <a:lnTo>
                  <a:pt x="69087" y="245491"/>
                </a:lnTo>
                <a:lnTo>
                  <a:pt x="122328" y="245491"/>
                </a:lnTo>
                <a:lnTo>
                  <a:pt x="128269" y="242824"/>
                </a:lnTo>
                <a:lnTo>
                  <a:pt x="119379" y="222885"/>
                </a:lnTo>
                <a:close/>
              </a:path>
              <a:path w="408939" h="276860">
                <a:moveTo>
                  <a:pt x="152146" y="91567"/>
                </a:moveTo>
                <a:lnTo>
                  <a:pt x="122300" y="104901"/>
                </a:lnTo>
                <a:lnTo>
                  <a:pt x="132461" y="241046"/>
                </a:lnTo>
                <a:lnTo>
                  <a:pt x="156463" y="230250"/>
                </a:lnTo>
                <a:lnTo>
                  <a:pt x="153924" y="201041"/>
                </a:lnTo>
                <a:lnTo>
                  <a:pt x="200278" y="180340"/>
                </a:lnTo>
                <a:lnTo>
                  <a:pt x="235676" y="180340"/>
                </a:lnTo>
                <a:lnTo>
                  <a:pt x="234601" y="179197"/>
                </a:lnTo>
                <a:lnTo>
                  <a:pt x="151891" y="179197"/>
                </a:lnTo>
                <a:lnTo>
                  <a:pt x="146812" y="121538"/>
                </a:lnTo>
                <a:lnTo>
                  <a:pt x="180348" y="121538"/>
                </a:lnTo>
                <a:lnTo>
                  <a:pt x="152146" y="91567"/>
                </a:lnTo>
                <a:close/>
              </a:path>
              <a:path w="408939" h="276860">
                <a:moveTo>
                  <a:pt x="235676" y="180340"/>
                </a:moveTo>
                <a:lnTo>
                  <a:pt x="200278" y="180340"/>
                </a:lnTo>
                <a:lnTo>
                  <a:pt x="219963" y="201803"/>
                </a:lnTo>
                <a:lnTo>
                  <a:pt x="245237" y="190500"/>
                </a:lnTo>
                <a:lnTo>
                  <a:pt x="235676" y="180340"/>
                </a:lnTo>
                <a:close/>
              </a:path>
              <a:path w="408939" h="276860">
                <a:moveTo>
                  <a:pt x="230759" y="55880"/>
                </a:moveTo>
                <a:lnTo>
                  <a:pt x="205612" y="67183"/>
                </a:lnTo>
                <a:lnTo>
                  <a:pt x="258190" y="184658"/>
                </a:lnTo>
                <a:lnTo>
                  <a:pt x="283337" y="173355"/>
                </a:lnTo>
                <a:lnTo>
                  <a:pt x="230759" y="55880"/>
                </a:lnTo>
                <a:close/>
              </a:path>
              <a:path w="408939" h="276860">
                <a:moveTo>
                  <a:pt x="180348" y="121538"/>
                </a:moveTo>
                <a:lnTo>
                  <a:pt x="146812" y="121538"/>
                </a:lnTo>
                <a:lnTo>
                  <a:pt x="185419" y="164211"/>
                </a:lnTo>
                <a:lnTo>
                  <a:pt x="151891" y="179197"/>
                </a:lnTo>
                <a:lnTo>
                  <a:pt x="234601" y="179197"/>
                </a:lnTo>
                <a:lnTo>
                  <a:pt x="180348" y="121538"/>
                </a:lnTo>
                <a:close/>
              </a:path>
              <a:path w="408939" h="276860">
                <a:moveTo>
                  <a:pt x="289178" y="30099"/>
                </a:moveTo>
                <a:lnTo>
                  <a:pt x="252856" y="46355"/>
                </a:lnTo>
                <a:lnTo>
                  <a:pt x="305435" y="163575"/>
                </a:lnTo>
                <a:lnTo>
                  <a:pt x="329056" y="152908"/>
                </a:lnTo>
                <a:lnTo>
                  <a:pt x="285496" y="55753"/>
                </a:lnTo>
                <a:lnTo>
                  <a:pt x="319325" y="55753"/>
                </a:lnTo>
                <a:lnTo>
                  <a:pt x="289178" y="30099"/>
                </a:lnTo>
                <a:close/>
              </a:path>
              <a:path w="408939" h="276860">
                <a:moveTo>
                  <a:pt x="319325" y="55753"/>
                </a:moveTo>
                <a:lnTo>
                  <a:pt x="285496" y="55753"/>
                </a:lnTo>
                <a:lnTo>
                  <a:pt x="374396" y="132587"/>
                </a:lnTo>
                <a:lnTo>
                  <a:pt x="408939" y="117094"/>
                </a:lnTo>
                <a:lnTo>
                  <a:pt x="402439" y="102616"/>
                </a:lnTo>
                <a:lnTo>
                  <a:pt x="374396" y="102616"/>
                </a:lnTo>
                <a:lnTo>
                  <a:pt x="319325" y="55753"/>
                </a:lnTo>
                <a:close/>
              </a:path>
              <a:path w="408939" h="276860">
                <a:moveTo>
                  <a:pt x="356362" y="0"/>
                </a:moveTo>
                <a:lnTo>
                  <a:pt x="333121" y="10413"/>
                </a:lnTo>
                <a:lnTo>
                  <a:pt x="374396" y="102616"/>
                </a:lnTo>
                <a:lnTo>
                  <a:pt x="402439" y="102616"/>
                </a:lnTo>
                <a:lnTo>
                  <a:pt x="356362" y="0"/>
                </a:lnTo>
                <a:close/>
              </a:path>
            </a:pathLst>
          </a:cu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lIns="0" tIns="0" rIns="0" bIns="0" rtlCol="0"/>
          <a:lstStyle/>
          <a:p>
            <a:endParaRPr b="1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4121324" y="2648204"/>
            <a:ext cx="687705" cy="379730"/>
          </a:xfrm>
          <a:custGeom>
            <a:avLst/>
            <a:gdLst/>
            <a:ahLst/>
            <a:cxnLst/>
            <a:rect l="l" t="t" r="r" b="b"/>
            <a:pathLst>
              <a:path w="687704" h="379730">
                <a:moveTo>
                  <a:pt x="45799" y="341503"/>
                </a:moveTo>
                <a:lnTo>
                  <a:pt x="20272" y="352933"/>
                </a:lnTo>
                <a:lnTo>
                  <a:pt x="23963" y="360168"/>
                </a:lnTo>
                <a:lnTo>
                  <a:pt x="27987" y="366236"/>
                </a:lnTo>
                <a:lnTo>
                  <a:pt x="32345" y="371113"/>
                </a:lnTo>
                <a:lnTo>
                  <a:pt x="37036" y="374776"/>
                </a:lnTo>
                <a:lnTo>
                  <a:pt x="46513" y="378708"/>
                </a:lnTo>
                <a:lnTo>
                  <a:pt x="57419" y="379650"/>
                </a:lnTo>
                <a:lnTo>
                  <a:pt x="69754" y="377616"/>
                </a:lnTo>
                <a:lnTo>
                  <a:pt x="83518" y="372618"/>
                </a:lnTo>
                <a:lnTo>
                  <a:pt x="94309" y="366952"/>
                </a:lnTo>
                <a:lnTo>
                  <a:pt x="103266" y="360441"/>
                </a:lnTo>
                <a:lnTo>
                  <a:pt x="105383" y="358267"/>
                </a:lnTo>
                <a:lnTo>
                  <a:pt x="67770" y="358267"/>
                </a:lnTo>
                <a:lnTo>
                  <a:pt x="60150" y="358140"/>
                </a:lnTo>
                <a:lnTo>
                  <a:pt x="51133" y="351028"/>
                </a:lnTo>
                <a:lnTo>
                  <a:pt x="48339" y="347091"/>
                </a:lnTo>
                <a:lnTo>
                  <a:pt x="45799" y="341503"/>
                </a:lnTo>
                <a:close/>
              </a:path>
              <a:path w="687704" h="379730">
                <a:moveTo>
                  <a:pt x="118812" y="319532"/>
                </a:moveTo>
                <a:lnTo>
                  <a:pt x="78692" y="319532"/>
                </a:lnTo>
                <a:lnTo>
                  <a:pt x="81740" y="319913"/>
                </a:lnTo>
                <a:lnTo>
                  <a:pt x="86312" y="320294"/>
                </a:lnTo>
                <a:lnTo>
                  <a:pt x="89741" y="322961"/>
                </a:lnTo>
                <a:lnTo>
                  <a:pt x="91900" y="327787"/>
                </a:lnTo>
                <a:lnTo>
                  <a:pt x="94186" y="332994"/>
                </a:lnTo>
                <a:lnTo>
                  <a:pt x="94059" y="337947"/>
                </a:lnTo>
                <a:lnTo>
                  <a:pt x="91392" y="342519"/>
                </a:lnTo>
                <a:lnTo>
                  <a:pt x="88725" y="347218"/>
                </a:lnTo>
                <a:lnTo>
                  <a:pt x="83899" y="351028"/>
                </a:lnTo>
                <a:lnTo>
                  <a:pt x="67770" y="358267"/>
                </a:lnTo>
                <a:lnTo>
                  <a:pt x="105383" y="358267"/>
                </a:lnTo>
                <a:lnTo>
                  <a:pt x="110414" y="353097"/>
                </a:lnTo>
                <a:lnTo>
                  <a:pt x="115776" y="344932"/>
                </a:lnTo>
                <a:lnTo>
                  <a:pt x="118822" y="336885"/>
                </a:lnTo>
                <a:lnTo>
                  <a:pt x="119951" y="328755"/>
                </a:lnTo>
                <a:lnTo>
                  <a:pt x="119151" y="320553"/>
                </a:lnTo>
                <a:lnTo>
                  <a:pt x="118812" y="319532"/>
                </a:lnTo>
                <a:close/>
              </a:path>
              <a:path w="687704" h="379730">
                <a:moveTo>
                  <a:pt x="61674" y="242188"/>
                </a:moveTo>
                <a:lnTo>
                  <a:pt x="23022" y="254462"/>
                </a:lnTo>
                <a:lnTo>
                  <a:pt x="0" y="290433"/>
                </a:lnTo>
                <a:lnTo>
                  <a:pt x="966" y="298110"/>
                </a:lnTo>
                <a:lnTo>
                  <a:pt x="32222" y="324697"/>
                </a:lnTo>
                <a:lnTo>
                  <a:pt x="40846" y="324754"/>
                </a:lnTo>
                <a:lnTo>
                  <a:pt x="50994" y="323883"/>
                </a:lnTo>
                <a:lnTo>
                  <a:pt x="62690" y="322072"/>
                </a:lnTo>
                <a:lnTo>
                  <a:pt x="72342" y="320294"/>
                </a:lnTo>
                <a:lnTo>
                  <a:pt x="78692" y="319532"/>
                </a:lnTo>
                <a:lnTo>
                  <a:pt x="118812" y="319532"/>
                </a:lnTo>
                <a:lnTo>
                  <a:pt x="116411" y="312293"/>
                </a:lnTo>
                <a:lnTo>
                  <a:pt x="112408" y="305458"/>
                </a:lnTo>
                <a:lnTo>
                  <a:pt x="107251" y="300196"/>
                </a:lnTo>
                <a:lnTo>
                  <a:pt x="106653" y="299847"/>
                </a:lnTo>
                <a:lnTo>
                  <a:pt x="41227" y="299847"/>
                </a:lnTo>
                <a:lnTo>
                  <a:pt x="39576" y="299720"/>
                </a:lnTo>
                <a:lnTo>
                  <a:pt x="34242" y="299085"/>
                </a:lnTo>
                <a:lnTo>
                  <a:pt x="30559" y="296418"/>
                </a:lnTo>
                <a:lnTo>
                  <a:pt x="28273" y="291465"/>
                </a:lnTo>
                <a:lnTo>
                  <a:pt x="26114" y="286638"/>
                </a:lnTo>
                <a:lnTo>
                  <a:pt x="26241" y="281940"/>
                </a:lnTo>
                <a:lnTo>
                  <a:pt x="47958" y="263651"/>
                </a:lnTo>
                <a:lnTo>
                  <a:pt x="90761" y="263651"/>
                </a:lnTo>
                <a:lnTo>
                  <a:pt x="89995" y="262000"/>
                </a:lnTo>
                <a:lnTo>
                  <a:pt x="68786" y="243459"/>
                </a:lnTo>
                <a:lnTo>
                  <a:pt x="61674" y="242188"/>
                </a:lnTo>
                <a:close/>
              </a:path>
              <a:path w="687704" h="379730">
                <a:moveTo>
                  <a:pt x="87852" y="293983"/>
                </a:moveTo>
                <a:lnTo>
                  <a:pt x="80660" y="294306"/>
                </a:lnTo>
                <a:lnTo>
                  <a:pt x="71850" y="295368"/>
                </a:lnTo>
                <a:lnTo>
                  <a:pt x="55705" y="298196"/>
                </a:lnTo>
                <a:lnTo>
                  <a:pt x="51006" y="298958"/>
                </a:lnTo>
                <a:lnTo>
                  <a:pt x="43894" y="299720"/>
                </a:lnTo>
                <a:lnTo>
                  <a:pt x="41227" y="299847"/>
                </a:lnTo>
                <a:lnTo>
                  <a:pt x="106653" y="299847"/>
                </a:lnTo>
                <a:lnTo>
                  <a:pt x="100927" y="296505"/>
                </a:lnTo>
                <a:lnTo>
                  <a:pt x="93424" y="294386"/>
                </a:lnTo>
                <a:lnTo>
                  <a:pt x="87852" y="293983"/>
                </a:lnTo>
                <a:close/>
              </a:path>
              <a:path w="687704" h="379730">
                <a:moveTo>
                  <a:pt x="90761" y="263651"/>
                </a:moveTo>
                <a:lnTo>
                  <a:pt x="47958" y="263651"/>
                </a:lnTo>
                <a:lnTo>
                  <a:pt x="54435" y="263779"/>
                </a:lnTo>
                <a:lnTo>
                  <a:pt x="59896" y="267208"/>
                </a:lnTo>
                <a:lnTo>
                  <a:pt x="63198" y="269367"/>
                </a:lnTo>
                <a:lnTo>
                  <a:pt x="65738" y="272415"/>
                </a:lnTo>
                <a:lnTo>
                  <a:pt x="67389" y="276351"/>
                </a:lnTo>
                <a:lnTo>
                  <a:pt x="91646" y="265557"/>
                </a:lnTo>
                <a:lnTo>
                  <a:pt x="90761" y="263651"/>
                </a:lnTo>
                <a:close/>
              </a:path>
              <a:path w="687704" h="379730">
                <a:moveTo>
                  <a:pt x="159591" y="194818"/>
                </a:moveTo>
                <a:lnTo>
                  <a:pt x="129746" y="208153"/>
                </a:lnTo>
                <a:lnTo>
                  <a:pt x="139906" y="344170"/>
                </a:lnTo>
                <a:lnTo>
                  <a:pt x="163909" y="333501"/>
                </a:lnTo>
                <a:lnTo>
                  <a:pt x="161369" y="304292"/>
                </a:lnTo>
                <a:lnTo>
                  <a:pt x="207724" y="283463"/>
                </a:lnTo>
                <a:lnTo>
                  <a:pt x="243110" y="283463"/>
                </a:lnTo>
                <a:lnTo>
                  <a:pt x="242152" y="282448"/>
                </a:lnTo>
                <a:lnTo>
                  <a:pt x="159337" y="282448"/>
                </a:lnTo>
                <a:lnTo>
                  <a:pt x="154257" y="224790"/>
                </a:lnTo>
                <a:lnTo>
                  <a:pt x="187829" y="224790"/>
                </a:lnTo>
                <a:lnTo>
                  <a:pt x="159591" y="194818"/>
                </a:lnTo>
                <a:close/>
              </a:path>
              <a:path w="687704" h="379730">
                <a:moveTo>
                  <a:pt x="243110" y="283463"/>
                </a:moveTo>
                <a:lnTo>
                  <a:pt x="207724" y="283463"/>
                </a:lnTo>
                <a:lnTo>
                  <a:pt x="227409" y="305054"/>
                </a:lnTo>
                <a:lnTo>
                  <a:pt x="252682" y="293624"/>
                </a:lnTo>
                <a:lnTo>
                  <a:pt x="243110" y="283463"/>
                </a:lnTo>
                <a:close/>
              </a:path>
              <a:path w="687704" h="379730">
                <a:moveTo>
                  <a:pt x="239474" y="159004"/>
                </a:moveTo>
                <a:lnTo>
                  <a:pt x="214328" y="170180"/>
                </a:lnTo>
                <a:lnTo>
                  <a:pt x="266779" y="287400"/>
                </a:lnTo>
                <a:lnTo>
                  <a:pt x="291925" y="276098"/>
                </a:lnTo>
                <a:lnTo>
                  <a:pt x="268938" y="224790"/>
                </a:lnTo>
                <a:lnTo>
                  <a:pt x="311258" y="205740"/>
                </a:lnTo>
                <a:lnTo>
                  <a:pt x="260429" y="205740"/>
                </a:lnTo>
                <a:lnTo>
                  <a:pt x="239474" y="159004"/>
                </a:lnTo>
                <a:close/>
              </a:path>
              <a:path w="687704" h="379730">
                <a:moveTo>
                  <a:pt x="187829" y="224790"/>
                </a:moveTo>
                <a:lnTo>
                  <a:pt x="154257" y="224790"/>
                </a:lnTo>
                <a:lnTo>
                  <a:pt x="192865" y="267335"/>
                </a:lnTo>
                <a:lnTo>
                  <a:pt x="159337" y="282448"/>
                </a:lnTo>
                <a:lnTo>
                  <a:pt x="242152" y="282448"/>
                </a:lnTo>
                <a:lnTo>
                  <a:pt x="187829" y="224790"/>
                </a:lnTo>
                <a:close/>
              </a:path>
              <a:path w="687704" h="379730">
                <a:moveTo>
                  <a:pt x="343628" y="204724"/>
                </a:moveTo>
                <a:lnTo>
                  <a:pt x="313515" y="204724"/>
                </a:lnTo>
                <a:lnTo>
                  <a:pt x="336502" y="256159"/>
                </a:lnTo>
                <a:lnTo>
                  <a:pt x="361648" y="244856"/>
                </a:lnTo>
                <a:lnTo>
                  <a:pt x="343628" y="204724"/>
                </a:lnTo>
                <a:close/>
              </a:path>
              <a:path w="687704" h="379730">
                <a:moveTo>
                  <a:pt x="309070" y="127762"/>
                </a:moveTo>
                <a:lnTo>
                  <a:pt x="283670" y="139192"/>
                </a:lnTo>
                <a:lnTo>
                  <a:pt x="304625" y="185928"/>
                </a:lnTo>
                <a:lnTo>
                  <a:pt x="260429" y="205740"/>
                </a:lnTo>
                <a:lnTo>
                  <a:pt x="311258" y="205740"/>
                </a:lnTo>
                <a:lnTo>
                  <a:pt x="313515" y="204724"/>
                </a:lnTo>
                <a:lnTo>
                  <a:pt x="343628" y="204724"/>
                </a:lnTo>
                <a:lnTo>
                  <a:pt x="309070" y="127762"/>
                </a:lnTo>
                <a:close/>
              </a:path>
              <a:path w="687704" h="379730">
                <a:moveTo>
                  <a:pt x="393144" y="90043"/>
                </a:moveTo>
                <a:lnTo>
                  <a:pt x="363426" y="103378"/>
                </a:lnTo>
                <a:lnTo>
                  <a:pt x="373586" y="239522"/>
                </a:lnTo>
                <a:lnTo>
                  <a:pt x="397589" y="228726"/>
                </a:lnTo>
                <a:lnTo>
                  <a:pt x="395049" y="199517"/>
                </a:lnTo>
                <a:lnTo>
                  <a:pt x="441277" y="178816"/>
                </a:lnTo>
                <a:lnTo>
                  <a:pt x="476789" y="178816"/>
                </a:lnTo>
                <a:lnTo>
                  <a:pt x="475712" y="177673"/>
                </a:lnTo>
                <a:lnTo>
                  <a:pt x="393017" y="177673"/>
                </a:lnTo>
                <a:lnTo>
                  <a:pt x="387937" y="120015"/>
                </a:lnTo>
                <a:lnTo>
                  <a:pt x="421385" y="120015"/>
                </a:lnTo>
                <a:lnTo>
                  <a:pt x="393144" y="90043"/>
                </a:lnTo>
                <a:close/>
              </a:path>
              <a:path w="687704" h="379730">
                <a:moveTo>
                  <a:pt x="476789" y="178816"/>
                </a:moveTo>
                <a:lnTo>
                  <a:pt x="441277" y="178816"/>
                </a:lnTo>
                <a:lnTo>
                  <a:pt x="461089" y="200279"/>
                </a:lnTo>
                <a:lnTo>
                  <a:pt x="486362" y="188975"/>
                </a:lnTo>
                <a:lnTo>
                  <a:pt x="476789" y="178816"/>
                </a:lnTo>
                <a:close/>
              </a:path>
              <a:path w="687704" h="379730">
                <a:moveTo>
                  <a:pt x="421385" y="120015"/>
                </a:moveTo>
                <a:lnTo>
                  <a:pt x="387937" y="120015"/>
                </a:lnTo>
                <a:lnTo>
                  <a:pt x="426545" y="162687"/>
                </a:lnTo>
                <a:lnTo>
                  <a:pt x="393017" y="177673"/>
                </a:lnTo>
                <a:lnTo>
                  <a:pt x="475712" y="177673"/>
                </a:lnTo>
                <a:lnTo>
                  <a:pt x="421385" y="120015"/>
                </a:lnTo>
                <a:close/>
              </a:path>
              <a:path w="687704" h="379730">
                <a:moveTo>
                  <a:pt x="498681" y="137922"/>
                </a:moveTo>
                <a:lnTo>
                  <a:pt x="474043" y="148971"/>
                </a:lnTo>
                <a:lnTo>
                  <a:pt x="475948" y="153288"/>
                </a:lnTo>
                <a:lnTo>
                  <a:pt x="478361" y="157353"/>
                </a:lnTo>
                <a:lnTo>
                  <a:pt x="481028" y="161162"/>
                </a:lnTo>
                <a:lnTo>
                  <a:pt x="483695" y="165100"/>
                </a:lnTo>
                <a:lnTo>
                  <a:pt x="487124" y="168275"/>
                </a:lnTo>
                <a:lnTo>
                  <a:pt x="491315" y="170942"/>
                </a:lnTo>
                <a:lnTo>
                  <a:pt x="497157" y="174879"/>
                </a:lnTo>
                <a:lnTo>
                  <a:pt x="503380" y="176657"/>
                </a:lnTo>
                <a:lnTo>
                  <a:pt x="509984" y="176530"/>
                </a:lnTo>
                <a:lnTo>
                  <a:pt x="515191" y="176275"/>
                </a:lnTo>
                <a:lnTo>
                  <a:pt x="521287" y="174498"/>
                </a:lnTo>
                <a:lnTo>
                  <a:pt x="528272" y="171323"/>
                </a:lnTo>
                <a:lnTo>
                  <a:pt x="533733" y="168910"/>
                </a:lnTo>
                <a:lnTo>
                  <a:pt x="538051" y="166497"/>
                </a:lnTo>
                <a:lnTo>
                  <a:pt x="541226" y="163957"/>
                </a:lnTo>
                <a:lnTo>
                  <a:pt x="544401" y="161544"/>
                </a:lnTo>
                <a:lnTo>
                  <a:pt x="546814" y="159004"/>
                </a:lnTo>
                <a:lnTo>
                  <a:pt x="548719" y="156337"/>
                </a:lnTo>
                <a:lnTo>
                  <a:pt x="549829" y="154686"/>
                </a:lnTo>
                <a:lnTo>
                  <a:pt x="516842" y="154686"/>
                </a:lnTo>
                <a:lnTo>
                  <a:pt x="512524" y="154559"/>
                </a:lnTo>
                <a:lnTo>
                  <a:pt x="505158" y="149479"/>
                </a:lnTo>
                <a:lnTo>
                  <a:pt x="501729" y="144780"/>
                </a:lnTo>
                <a:lnTo>
                  <a:pt x="498681" y="137922"/>
                </a:lnTo>
                <a:close/>
              </a:path>
              <a:path w="687704" h="379730">
                <a:moveTo>
                  <a:pt x="516207" y="34925"/>
                </a:moveTo>
                <a:lnTo>
                  <a:pt x="490680" y="46355"/>
                </a:lnTo>
                <a:lnTo>
                  <a:pt x="522938" y="118110"/>
                </a:lnTo>
                <a:lnTo>
                  <a:pt x="524589" y="122047"/>
                </a:lnTo>
                <a:lnTo>
                  <a:pt x="530685" y="139826"/>
                </a:lnTo>
                <a:lnTo>
                  <a:pt x="530558" y="142367"/>
                </a:lnTo>
                <a:lnTo>
                  <a:pt x="529796" y="144399"/>
                </a:lnTo>
                <a:lnTo>
                  <a:pt x="528653" y="147955"/>
                </a:lnTo>
                <a:lnTo>
                  <a:pt x="525986" y="150622"/>
                </a:lnTo>
                <a:lnTo>
                  <a:pt x="521795" y="152526"/>
                </a:lnTo>
                <a:lnTo>
                  <a:pt x="516842" y="154686"/>
                </a:lnTo>
                <a:lnTo>
                  <a:pt x="549829" y="154686"/>
                </a:lnTo>
                <a:lnTo>
                  <a:pt x="553926" y="148590"/>
                </a:lnTo>
                <a:lnTo>
                  <a:pt x="556212" y="140588"/>
                </a:lnTo>
                <a:lnTo>
                  <a:pt x="555689" y="132207"/>
                </a:lnTo>
                <a:lnTo>
                  <a:pt x="555037" y="126811"/>
                </a:lnTo>
                <a:lnTo>
                  <a:pt x="553608" y="120729"/>
                </a:lnTo>
                <a:lnTo>
                  <a:pt x="551418" y="114099"/>
                </a:lnTo>
                <a:lnTo>
                  <a:pt x="548465" y="106934"/>
                </a:lnTo>
                <a:lnTo>
                  <a:pt x="516207" y="34925"/>
                </a:lnTo>
                <a:close/>
              </a:path>
              <a:path w="687704" h="379730">
                <a:moveTo>
                  <a:pt x="594185" y="0"/>
                </a:moveTo>
                <a:lnTo>
                  <a:pt x="564340" y="13335"/>
                </a:lnTo>
                <a:lnTo>
                  <a:pt x="574500" y="149479"/>
                </a:lnTo>
                <a:lnTo>
                  <a:pt x="598503" y="138684"/>
                </a:lnTo>
                <a:lnTo>
                  <a:pt x="595963" y="109474"/>
                </a:lnTo>
                <a:lnTo>
                  <a:pt x="642318" y="88773"/>
                </a:lnTo>
                <a:lnTo>
                  <a:pt x="677716" y="88773"/>
                </a:lnTo>
                <a:lnTo>
                  <a:pt x="676640" y="87630"/>
                </a:lnTo>
                <a:lnTo>
                  <a:pt x="593931" y="87630"/>
                </a:lnTo>
                <a:lnTo>
                  <a:pt x="588851" y="29972"/>
                </a:lnTo>
                <a:lnTo>
                  <a:pt x="622387" y="29972"/>
                </a:lnTo>
                <a:lnTo>
                  <a:pt x="594185" y="0"/>
                </a:lnTo>
                <a:close/>
              </a:path>
              <a:path w="687704" h="379730">
                <a:moveTo>
                  <a:pt x="677716" y="88773"/>
                </a:moveTo>
                <a:lnTo>
                  <a:pt x="642318" y="88773"/>
                </a:lnTo>
                <a:lnTo>
                  <a:pt x="662003" y="110236"/>
                </a:lnTo>
                <a:lnTo>
                  <a:pt x="687276" y="98933"/>
                </a:lnTo>
                <a:lnTo>
                  <a:pt x="677716" y="88773"/>
                </a:lnTo>
                <a:close/>
              </a:path>
              <a:path w="687704" h="379730">
                <a:moveTo>
                  <a:pt x="622387" y="29972"/>
                </a:moveTo>
                <a:lnTo>
                  <a:pt x="588851" y="29972"/>
                </a:lnTo>
                <a:lnTo>
                  <a:pt x="627459" y="72644"/>
                </a:lnTo>
                <a:lnTo>
                  <a:pt x="593931" y="87630"/>
                </a:lnTo>
                <a:lnTo>
                  <a:pt x="676640" y="87630"/>
                </a:lnTo>
                <a:lnTo>
                  <a:pt x="622387" y="29972"/>
                </a:lnTo>
                <a:close/>
              </a:path>
            </a:pathLst>
          </a:cu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lIns="0" tIns="0" rIns="0" bIns="0" rtlCol="0"/>
          <a:lstStyle/>
          <a:p>
            <a:endParaRPr>
              <a:solidFill>
                <a:srgbClr val="FF0000"/>
              </a:solidFill>
            </a:endParaRPr>
          </a:p>
        </p:txBody>
      </p:sp>
      <p:sp>
        <p:nvSpPr>
          <p:cNvPr id="21" name="object 2"/>
          <p:cNvSpPr txBox="1"/>
          <p:nvPr/>
        </p:nvSpPr>
        <p:spPr>
          <a:xfrm>
            <a:off x="285241" y="76200"/>
            <a:ext cx="9420098" cy="846386"/>
          </a:xfrm>
          <a:prstGeom prst="rect">
            <a:avLst/>
          </a:prstGeom>
          <a:effectLst/>
        </p:spPr>
        <p:txBody>
          <a:bodyPr vert="horz" wrap="square" lIns="0" tIns="12700" rIns="0" bIns="0" rtlCol="0" anchor="t" anchorCtr="0">
            <a:sp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anose="02040502050405020303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l">
              <a:lnSpc>
                <a:spcPts val="4225"/>
              </a:lnSpc>
              <a:spcBef>
                <a:spcPts val="100"/>
              </a:spcBef>
              <a:buFont typeface="Georgia" panose="02040502050405020303" pitchFamily="18" charset="0"/>
              <a:buNone/>
            </a:pPr>
            <a:r>
              <a:rPr lang="sv-SE" spc="-300" dirty="0" smtClean="0"/>
              <a:t>Pengumpulan Data ABT</a:t>
            </a:r>
            <a:endParaRPr lang="sv-SE" spc="-300" dirty="0" smtClean="0"/>
          </a:p>
          <a:p>
            <a:pPr marL="22860" indent="0" algn="l">
              <a:lnSpc>
                <a:spcPts val="2305"/>
              </a:lnSpc>
              <a:buFont typeface="Georgia" panose="02040502050405020303" pitchFamily="18" charset="0"/>
              <a:buNone/>
            </a:pPr>
            <a:r>
              <a:rPr lang="sv-SE" sz="2000" spc="-15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 Black" panose="020B0A04020102020204" pitchFamily="34" charset="0"/>
              </a:rPr>
              <a:t>Templat kolum Asal – </a:t>
            </a:r>
            <a:r>
              <a:rPr lang="sv-SE" sz="2000" spc="-15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Langkah-Langkah Mengisi Data Ke Dalam Templat</a:t>
            </a:r>
            <a:endParaRPr lang="sv-SE" sz="2000" spc="-150" dirty="0">
              <a:solidFill>
                <a:schemeClr val="accent1"/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228600" y="2671572"/>
            <a:ext cx="3108960" cy="3046095"/>
          </a:xfrm>
          <a:custGeom>
            <a:avLst/>
            <a:gdLst/>
            <a:ahLst/>
            <a:cxnLst/>
            <a:rect l="l" t="t" r="r" b="b"/>
            <a:pathLst>
              <a:path w="3108960" h="3046095">
                <a:moveTo>
                  <a:pt x="2601341" y="0"/>
                </a:moveTo>
                <a:lnTo>
                  <a:pt x="507631" y="0"/>
                </a:lnTo>
                <a:lnTo>
                  <a:pt x="458744" y="2324"/>
                </a:lnTo>
                <a:lnTo>
                  <a:pt x="411171" y="9155"/>
                </a:lnTo>
                <a:lnTo>
                  <a:pt x="365125" y="20280"/>
                </a:lnTo>
                <a:lnTo>
                  <a:pt x="320820" y="35485"/>
                </a:lnTo>
                <a:lnTo>
                  <a:pt x="278467" y="54559"/>
                </a:lnTo>
                <a:lnTo>
                  <a:pt x="238280" y="77287"/>
                </a:lnTo>
                <a:lnTo>
                  <a:pt x="200471" y="103457"/>
                </a:lnTo>
                <a:lnTo>
                  <a:pt x="165254" y="132857"/>
                </a:lnTo>
                <a:lnTo>
                  <a:pt x="132840" y="165272"/>
                </a:lnTo>
                <a:lnTo>
                  <a:pt x="103443" y="200490"/>
                </a:lnTo>
                <a:lnTo>
                  <a:pt x="77275" y="238299"/>
                </a:lnTo>
                <a:lnTo>
                  <a:pt x="54550" y="278485"/>
                </a:lnTo>
                <a:lnTo>
                  <a:pt x="35479" y="320835"/>
                </a:lnTo>
                <a:lnTo>
                  <a:pt x="20276" y="365136"/>
                </a:lnTo>
                <a:lnTo>
                  <a:pt x="9153" y="411176"/>
                </a:lnTo>
                <a:lnTo>
                  <a:pt x="2323" y="458741"/>
                </a:lnTo>
                <a:lnTo>
                  <a:pt x="0" y="507618"/>
                </a:lnTo>
                <a:lnTo>
                  <a:pt x="0" y="2538095"/>
                </a:lnTo>
                <a:lnTo>
                  <a:pt x="2323" y="2586972"/>
                </a:lnTo>
                <a:lnTo>
                  <a:pt x="9153" y="2634537"/>
                </a:lnTo>
                <a:lnTo>
                  <a:pt x="20276" y="2680577"/>
                </a:lnTo>
                <a:lnTo>
                  <a:pt x="35479" y="2724878"/>
                </a:lnTo>
                <a:lnTo>
                  <a:pt x="54550" y="2767228"/>
                </a:lnTo>
                <a:lnTo>
                  <a:pt x="77275" y="2807414"/>
                </a:lnTo>
                <a:lnTo>
                  <a:pt x="103443" y="2845223"/>
                </a:lnTo>
                <a:lnTo>
                  <a:pt x="132840" y="2880441"/>
                </a:lnTo>
                <a:lnTo>
                  <a:pt x="165254" y="2912856"/>
                </a:lnTo>
                <a:lnTo>
                  <a:pt x="200471" y="2942256"/>
                </a:lnTo>
                <a:lnTo>
                  <a:pt x="238280" y="2968426"/>
                </a:lnTo>
                <a:lnTo>
                  <a:pt x="278467" y="2991154"/>
                </a:lnTo>
                <a:lnTo>
                  <a:pt x="320820" y="3010228"/>
                </a:lnTo>
                <a:lnTo>
                  <a:pt x="365125" y="3025433"/>
                </a:lnTo>
                <a:lnTo>
                  <a:pt x="411171" y="3036558"/>
                </a:lnTo>
                <a:lnTo>
                  <a:pt x="458744" y="3043389"/>
                </a:lnTo>
                <a:lnTo>
                  <a:pt x="507631" y="3045714"/>
                </a:lnTo>
                <a:lnTo>
                  <a:pt x="2601341" y="3045714"/>
                </a:lnTo>
                <a:lnTo>
                  <a:pt x="2650218" y="3043389"/>
                </a:lnTo>
                <a:lnTo>
                  <a:pt x="2697783" y="3036558"/>
                </a:lnTo>
                <a:lnTo>
                  <a:pt x="2743823" y="3025433"/>
                </a:lnTo>
                <a:lnTo>
                  <a:pt x="2788124" y="3010228"/>
                </a:lnTo>
                <a:lnTo>
                  <a:pt x="2830474" y="2991154"/>
                </a:lnTo>
                <a:lnTo>
                  <a:pt x="2870660" y="2968426"/>
                </a:lnTo>
                <a:lnTo>
                  <a:pt x="2908469" y="2942256"/>
                </a:lnTo>
                <a:lnTo>
                  <a:pt x="2943687" y="2912856"/>
                </a:lnTo>
                <a:lnTo>
                  <a:pt x="2976102" y="2880441"/>
                </a:lnTo>
                <a:lnTo>
                  <a:pt x="3005502" y="2845223"/>
                </a:lnTo>
                <a:lnTo>
                  <a:pt x="3031672" y="2807414"/>
                </a:lnTo>
                <a:lnTo>
                  <a:pt x="3054400" y="2767228"/>
                </a:lnTo>
                <a:lnTo>
                  <a:pt x="3073474" y="2724878"/>
                </a:lnTo>
                <a:lnTo>
                  <a:pt x="3088679" y="2680577"/>
                </a:lnTo>
                <a:lnTo>
                  <a:pt x="3099804" y="2634537"/>
                </a:lnTo>
                <a:lnTo>
                  <a:pt x="3106635" y="2586972"/>
                </a:lnTo>
                <a:lnTo>
                  <a:pt x="3108960" y="2538095"/>
                </a:lnTo>
                <a:lnTo>
                  <a:pt x="3108960" y="507618"/>
                </a:lnTo>
                <a:lnTo>
                  <a:pt x="3106635" y="458741"/>
                </a:lnTo>
                <a:lnTo>
                  <a:pt x="3099804" y="411176"/>
                </a:lnTo>
                <a:lnTo>
                  <a:pt x="3088679" y="365136"/>
                </a:lnTo>
                <a:lnTo>
                  <a:pt x="3073474" y="320835"/>
                </a:lnTo>
                <a:lnTo>
                  <a:pt x="3054400" y="278485"/>
                </a:lnTo>
                <a:lnTo>
                  <a:pt x="3031672" y="238299"/>
                </a:lnTo>
                <a:lnTo>
                  <a:pt x="3005502" y="200490"/>
                </a:lnTo>
                <a:lnTo>
                  <a:pt x="2976102" y="165272"/>
                </a:lnTo>
                <a:lnTo>
                  <a:pt x="2943687" y="132857"/>
                </a:lnTo>
                <a:lnTo>
                  <a:pt x="2908469" y="103457"/>
                </a:lnTo>
                <a:lnTo>
                  <a:pt x="2870660" y="77287"/>
                </a:lnTo>
                <a:lnTo>
                  <a:pt x="2830474" y="54559"/>
                </a:lnTo>
                <a:lnTo>
                  <a:pt x="2788124" y="35485"/>
                </a:lnTo>
                <a:lnTo>
                  <a:pt x="2743823" y="20280"/>
                </a:lnTo>
                <a:lnTo>
                  <a:pt x="2697783" y="9155"/>
                </a:lnTo>
                <a:lnTo>
                  <a:pt x="2650218" y="2324"/>
                </a:lnTo>
                <a:lnTo>
                  <a:pt x="2601341" y="0"/>
                </a:lnTo>
                <a:close/>
              </a:path>
            </a:pathLst>
          </a:custGeom>
          <a:solidFill>
            <a:srgbClr val="B7DEE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507491" y="2834639"/>
            <a:ext cx="2651760" cy="445770"/>
          </a:xfrm>
          <a:custGeom>
            <a:avLst/>
            <a:gdLst/>
            <a:ahLst/>
            <a:cxnLst/>
            <a:rect l="l" t="t" r="r" b="b"/>
            <a:pathLst>
              <a:path w="2651760" h="445770">
                <a:moveTo>
                  <a:pt x="2651760" y="0"/>
                </a:moveTo>
                <a:lnTo>
                  <a:pt x="0" y="0"/>
                </a:lnTo>
                <a:lnTo>
                  <a:pt x="0" y="222885"/>
                </a:lnTo>
                <a:lnTo>
                  <a:pt x="1325880" y="445770"/>
                </a:lnTo>
                <a:lnTo>
                  <a:pt x="2651760" y="222885"/>
                </a:lnTo>
                <a:lnTo>
                  <a:pt x="2651760" y="0"/>
                </a:lnTo>
                <a:close/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390397" y="2870962"/>
            <a:ext cx="2882900" cy="245131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R="17145" algn="ctr">
              <a:lnSpc>
                <a:spcPct val="100000"/>
              </a:lnSpc>
              <a:spcBef>
                <a:spcPts val="95"/>
              </a:spcBef>
            </a:pPr>
            <a:r>
              <a:rPr sz="1400" b="1" spc="-65" dirty="0" err="1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Langkah</a:t>
            </a:r>
            <a:r>
              <a:rPr sz="1400" b="1" spc="-90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 </a:t>
            </a:r>
            <a:r>
              <a:rPr lang="en-MY" sz="1400" b="1" spc="-120" dirty="0">
                <a:solidFill>
                  <a:srgbClr val="FFFFFF"/>
                </a:solidFill>
                <a:latin typeface="Lucida Sans" panose="020B0602030504020204"/>
                <a:cs typeface="Lucida Sans" panose="020B0602030504020204"/>
              </a:rPr>
              <a:t>2</a:t>
            </a:r>
            <a:endParaRPr sz="1400" dirty="0">
              <a:latin typeface="Lucida Sans" panose="020B0602030504020204"/>
              <a:cs typeface="Lucida Sans" panose="020B0602030504020204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400" dirty="0">
              <a:latin typeface="Times New Roman" panose="02020603050405020304"/>
              <a:cs typeface="Times New Roman" panose="02020603050405020304"/>
            </a:endParaRPr>
          </a:p>
          <a:p>
            <a:pPr marL="12700">
              <a:lnSpc>
                <a:spcPct val="100000"/>
              </a:lnSpc>
            </a:pPr>
            <a:r>
              <a:rPr sz="1200" spc="-15" dirty="0">
                <a:latin typeface="Arial" panose="020B0604020202020204"/>
                <a:cs typeface="Arial" panose="020B0604020202020204"/>
              </a:rPr>
              <a:t>Isikan</a:t>
            </a:r>
            <a:r>
              <a:rPr sz="1200" spc="-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5" dirty="0">
                <a:latin typeface="Arial" panose="020B0604020202020204"/>
                <a:cs typeface="Arial" panose="020B0604020202020204"/>
              </a:rPr>
              <a:t>maklumat:</a:t>
            </a:r>
            <a:endParaRPr sz="1200" dirty="0">
              <a:latin typeface="Arial" panose="020B0604020202020204"/>
              <a:cs typeface="Arial" panose="020B0604020202020204"/>
            </a:endParaRPr>
          </a:p>
          <a:p>
            <a:pPr marL="121920" marR="5080" indent="-109855">
              <a:lnSpc>
                <a:spcPct val="120000"/>
              </a:lnSpc>
              <a:spcBef>
                <a:spcPts val="590"/>
              </a:spcBef>
              <a:buChar char="•"/>
              <a:tabLst>
                <a:tab pos="122555" algn="l"/>
              </a:tabLst>
            </a:pPr>
            <a:r>
              <a:rPr sz="1200" spc="-5" dirty="0">
                <a:latin typeface="Arial" panose="020B0604020202020204"/>
                <a:cs typeface="Arial" panose="020B0604020202020204"/>
              </a:rPr>
              <a:t>Vot 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bagi Akaun </a:t>
            </a:r>
            <a:r>
              <a:rPr sz="1200" spc="10" dirty="0">
                <a:latin typeface="Arial" panose="020B0604020202020204"/>
                <a:cs typeface="Arial" panose="020B0604020202020204"/>
              </a:rPr>
              <a:t>Belum 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Terima 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berkenaan  berdasarkan </a:t>
            </a:r>
            <a:r>
              <a:rPr sz="1200" spc="5" dirty="0">
                <a:latin typeface="Arial" panose="020B0604020202020204"/>
                <a:cs typeface="Arial" panose="020B0604020202020204"/>
              </a:rPr>
              <a:t>maklumat 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yang </a:t>
            </a:r>
            <a:r>
              <a:rPr sz="1200" spc="-5" dirty="0">
                <a:latin typeface="Arial" panose="020B0604020202020204"/>
                <a:cs typeface="Arial" panose="020B0604020202020204"/>
              </a:rPr>
              <a:t>terdapat  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dalam </a:t>
            </a:r>
            <a:r>
              <a:rPr sz="1200" spc="-5" dirty="0">
                <a:latin typeface="Arial" panose="020B0604020202020204"/>
                <a:cs typeface="Arial" panose="020B0604020202020204"/>
              </a:rPr>
              <a:t>rekod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5" dirty="0">
                <a:latin typeface="Arial" panose="020B0604020202020204"/>
                <a:cs typeface="Arial" panose="020B0604020202020204"/>
              </a:rPr>
              <a:t>sumber.</a:t>
            </a:r>
            <a:endParaRPr sz="1200" dirty="0">
              <a:latin typeface="Arial" panose="020B0604020202020204"/>
              <a:cs typeface="Arial" panose="020B0604020202020204"/>
            </a:endParaRPr>
          </a:p>
          <a:p>
            <a:pPr marL="121920" marR="36830" indent="-109855">
              <a:lnSpc>
                <a:spcPct val="120000"/>
              </a:lnSpc>
              <a:spcBef>
                <a:spcPts val="720"/>
              </a:spcBef>
              <a:buChar char="•"/>
              <a:tabLst>
                <a:tab pos="122555" algn="l"/>
              </a:tabLst>
            </a:pPr>
            <a:r>
              <a:rPr sz="1200" spc="-30" dirty="0">
                <a:latin typeface="Arial" panose="020B0604020202020204"/>
                <a:cs typeface="Arial" panose="020B0604020202020204"/>
              </a:rPr>
              <a:t>Kod 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Akaun </a:t>
            </a:r>
            <a:r>
              <a:rPr sz="1200" spc="-50" dirty="0">
                <a:latin typeface="Arial" panose="020B0604020202020204"/>
                <a:cs typeface="Arial" panose="020B0604020202020204"/>
              </a:rPr>
              <a:t>iSPEKS. 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Kod </a:t>
            </a:r>
            <a:r>
              <a:rPr sz="1200" spc="-5" dirty="0">
                <a:latin typeface="Arial" panose="020B0604020202020204"/>
                <a:cs typeface="Arial" panose="020B0604020202020204"/>
              </a:rPr>
              <a:t>boleh dirujuki di  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senarai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COA</a:t>
            </a:r>
            <a:endParaRPr sz="1200" dirty="0">
              <a:latin typeface="Arial" panose="020B0604020202020204"/>
              <a:cs typeface="Arial" panose="020B0604020202020204"/>
            </a:endParaRPr>
          </a:p>
          <a:p>
            <a:pPr marL="121920" indent="-109855">
              <a:lnSpc>
                <a:spcPct val="100000"/>
              </a:lnSpc>
              <a:spcBef>
                <a:spcPts val="1010"/>
              </a:spcBef>
              <a:buChar char="•"/>
              <a:tabLst>
                <a:tab pos="122555" algn="l"/>
              </a:tabLst>
            </a:pPr>
            <a:r>
              <a:rPr sz="1200" spc="-20" dirty="0">
                <a:latin typeface="Arial" panose="020B0604020202020204"/>
                <a:cs typeface="Arial" panose="020B0604020202020204"/>
              </a:rPr>
              <a:t>Perihal Akaun </a:t>
            </a:r>
            <a:r>
              <a:rPr sz="1200" spc="-60" dirty="0">
                <a:latin typeface="Arial" panose="020B0604020202020204"/>
                <a:cs typeface="Arial" panose="020B0604020202020204"/>
              </a:rPr>
              <a:t>iSPEKS</a:t>
            </a:r>
            <a:r>
              <a:rPr sz="1200" spc="3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berdasarkan</a:t>
            </a:r>
            <a:endParaRPr sz="1200" dirty="0">
              <a:latin typeface="Arial" panose="020B0604020202020204"/>
              <a:cs typeface="Arial" panose="020B0604020202020204"/>
            </a:endParaRPr>
          </a:p>
          <a:p>
            <a:pPr marL="121920">
              <a:lnSpc>
                <a:spcPct val="100000"/>
              </a:lnSpc>
              <a:spcBef>
                <a:spcPts val="285"/>
              </a:spcBef>
            </a:pPr>
            <a:r>
              <a:rPr sz="1200" spc="-25" dirty="0">
                <a:latin typeface="Arial" panose="020B0604020202020204"/>
                <a:cs typeface="Arial" panose="020B0604020202020204"/>
              </a:rPr>
              <a:t>kepada </a:t>
            </a:r>
            <a:r>
              <a:rPr sz="1200" dirty="0">
                <a:latin typeface="Arial" panose="020B0604020202020204"/>
                <a:cs typeface="Arial" panose="020B0604020202020204"/>
              </a:rPr>
              <a:t>kod 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akaun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55" dirty="0">
                <a:latin typeface="Arial" panose="020B0604020202020204"/>
                <a:cs typeface="Arial" panose="020B0604020202020204"/>
              </a:rPr>
              <a:t>iSPEKS.</a:t>
            </a:r>
            <a:endParaRPr sz="1200" dirty="0">
              <a:latin typeface="Arial" panose="020B0604020202020204"/>
              <a:cs typeface="Arial" panose="020B0604020202020204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3505200" y="2286000"/>
            <a:ext cx="2006346" cy="4038600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5638800" y="2286000"/>
            <a:ext cx="2249424" cy="4038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0" y="1248917"/>
            <a:ext cx="9906000" cy="822960"/>
          </a:xfrm>
          <a:custGeom>
            <a:avLst/>
            <a:gdLst/>
            <a:ahLst/>
            <a:cxnLst/>
            <a:rect l="l" t="t" r="r" b="b"/>
            <a:pathLst>
              <a:path w="9906000" h="822960">
                <a:moveTo>
                  <a:pt x="0" y="822960"/>
                </a:moveTo>
                <a:lnTo>
                  <a:pt x="9906000" y="822960"/>
                </a:lnTo>
                <a:lnTo>
                  <a:pt x="9906000" y="0"/>
                </a:lnTo>
                <a:lnTo>
                  <a:pt x="0" y="0"/>
                </a:lnTo>
                <a:lnTo>
                  <a:pt x="0" y="822960"/>
                </a:lnTo>
                <a:close/>
              </a:path>
            </a:pathLst>
          </a:custGeom>
          <a:solidFill>
            <a:srgbClr val="B9FFF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62484" y="1175003"/>
            <a:ext cx="365760" cy="365760"/>
          </a:xfrm>
          <a:custGeom>
            <a:avLst/>
            <a:gdLst/>
            <a:ahLst/>
            <a:cxnLst/>
            <a:rect l="l" t="t" r="r" b="b"/>
            <a:pathLst>
              <a:path w="365759" h="365759">
                <a:moveTo>
                  <a:pt x="182880" y="0"/>
                </a:moveTo>
                <a:lnTo>
                  <a:pt x="134262" y="6535"/>
                </a:lnTo>
                <a:lnTo>
                  <a:pt x="90576" y="24976"/>
                </a:lnTo>
                <a:lnTo>
                  <a:pt x="53563" y="53578"/>
                </a:lnTo>
                <a:lnTo>
                  <a:pt x="24968" y="90593"/>
                </a:lnTo>
                <a:lnTo>
                  <a:pt x="6532" y="134276"/>
                </a:lnTo>
                <a:lnTo>
                  <a:pt x="0" y="182880"/>
                </a:lnTo>
                <a:lnTo>
                  <a:pt x="6532" y="231483"/>
                </a:lnTo>
                <a:lnTo>
                  <a:pt x="24968" y="275166"/>
                </a:lnTo>
                <a:lnTo>
                  <a:pt x="53563" y="312181"/>
                </a:lnTo>
                <a:lnTo>
                  <a:pt x="90576" y="340783"/>
                </a:lnTo>
                <a:lnTo>
                  <a:pt x="134262" y="359224"/>
                </a:lnTo>
                <a:lnTo>
                  <a:pt x="182880" y="365760"/>
                </a:lnTo>
                <a:lnTo>
                  <a:pt x="231497" y="359224"/>
                </a:lnTo>
                <a:lnTo>
                  <a:pt x="275183" y="340783"/>
                </a:lnTo>
                <a:lnTo>
                  <a:pt x="312196" y="312181"/>
                </a:lnTo>
                <a:lnTo>
                  <a:pt x="340791" y="275166"/>
                </a:lnTo>
                <a:lnTo>
                  <a:pt x="359227" y="231483"/>
                </a:lnTo>
                <a:lnTo>
                  <a:pt x="365759" y="182880"/>
                </a:lnTo>
                <a:lnTo>
                  <a:pt x="359227" y="134276"/>
                </a:lnTo>
                <a:lnTo>
                  <a:pt x="340791" y="90593"/>
                </a:lnTo>
                <a:lnTo>
                  <a:pt x="312196" y="53578"/>
                </a:lnTo>
                <a:lnTo>
                  <a:pt x="275183" y="24976"/>
                </a:lnTo>
                <a:lnTo>
                  <a:pt x="231497" y="6535"/>
                </a:lnTo>
                <a:lnTo>
                  <a:pt x="182880" y="0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160528" y="1200911"/>
            <a:ext cx="1416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5</a:t>
            </a:r>
            <a:endParaRPr sz="1800">
              <a:latin typeface="Calibri" panose="020F0502020204030204"/>
              <a:cs typeface="Calibri" panose="020F0502020204030204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23569" y="1355089"/>
            <a:ext cx="9093200" cy="47384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065" marR="5080">
              <a:lnSpc>
                <a:spcPct val="100000"/>
              </a:lnSpc>
              <a:spcBef>
                <a:spcPts val="95"/>
              </a:spcBef>
              <a:tabLst>
                <a:tab pos="122555" algn="l"/>
              </a:tabLst>
            </a:pPr>
            <a:r>
              <a:rPr sz="1400" b="1" spc="-85" dirty="0" err="1" smtClean="0">
                <a:latin typeface="Lucida Sans" panose="020B0602030504020204"/>
                <a:cs typeface="Lucida Sans" panose="020B0602030504020204"/>
              </a:rPr>
              <a:t>sikan</a:t>
            </a:r>
            <a:r>
              <a:rPr sz="1400" b="1" spc="-85" dirty="0" smtClean="0">
                <a:latin typeface="Lucida Sans" panose="020B0602030504020204"/>
                <a:cs typeface="Lucida Sans" panose="020B0602030504020204"/>
              </a:rPr>
              <a:t> </a:t>
            </a:r>
            <a:r>
              <a:rPr sz="1400" b="1" spc="-70" dirty="0">
                <a:latin typeface="Lucida Sans" panose="020B0602030504020204"/>
                <a:cs typeface="Lucida Sans" panose="020B0602030504020204"/>
              </a:rPr>
              <a:t>penerangan </a:t>
            </a:r>
            <a:r>
              <a:rPr sz="1400" b="1" spc="-55" dirty="0">
                <a:latin typeface="Lucida Sans" panose="020B0602030504020204"/>
                <a:cs typeface="Lucida Sans" panose="020B0602030504020204"/>
              </a:rPr>
              <a:t>tentang </a:t>
            </a:r>
            <a:r>
              <a:rPr sz="1600" b="1" u="sng" spc="-35" dirty="0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Vot, </a:t>
            </a:r>
            <a:r>
              <a:rPr sz="1600" b="1" u="sng" spc="-70" dirty="0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Kod </a:t>
            </a:r>
            <a:r>
              <a:rPr sz="1600" b="1" u="sng" spc="-65" dirty="0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dan </a:t>
            </a:r>
            <a:r>
              <a:rPr sz="1600" b="1" u="sng" spc="-50" dirty="0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medan-medan </a:t>
            </a:r>
            <a:r>
              <a:rPr sz="1600" b="1" u="sng" spc="-75" dirty="0">
                <a:solidFill>
                  <a:srgbClr val="FF0000"/>
                </a:solidFill>
                <a:latin typeface="Arial Black" panose="020B0A04020102020204" pitchFamily="34" charset="0"/>
                <a:cs typeface="Lucida Sans" panose="020B0602030504020204"/>
              </a:rPr>
              <a:t>selebihnya </a:t>
            </a:r>
            <a:r>
              <a:rPr sz="1400" b="1" spc="-65" dirty="0">
                <a:latin typeface="Lucida Sans" panose="020B0602030504020204"/>
                <a:cs typeface="Lucida Sans" panose="020B0602030504020204"/>
              </a:rPr>
              <a:t>yang </a:t>
            </a:r>
            <a:r>
              <a:rPr sz="1400" b="1" spc="-80" dirty="0">
                <a:latin typeface="Lucida Sans" panose="020B0602030504020204"/>
                <a:cs typeface="Lucida Sans" panose="020B0602030504020204"/>
              </a:rPr>
              <a:t>diperlukan </a:t>
            </a:r>
            <a:r>
              <a:rPr sz="1400" b="1" spc="-75" dirty="0">
                <a:latin typeface="Lucida Sans" panose="020B0602030504020204"/>
                <a:cs typeface="Lucida Sans" panose="020B0602030504020204"/>
              </a:rPr>
              <a:t>di </a:t>
            </a:r>
            <a:r>
              <a:rPr sz="1400" b="1" spc="-60" dirty="0">
                <a:latin typeface="Lucida Sans" panose="020B0602030504020204"/>
                <a:cs typeface="Lucida Sans" panose="020B0602030504020204"/>
              </a:rPr>
              <a:t>dalam </a:t>
            </a:r>
            <a:r>
              <a:rPr sz="1400" b="1" spc="-65" dirty="0">
                <a:latin typeface="Lucida Sans" panose="020B0602030504020204"/>
                <a:cs typeface="Lucida Sans" panose="020B0602030504020204"/>
              </a:rPr>
              <a:t>Laporan  </a:t>
            </a:r>
            <a:r>
              <a:rPr sz="1400" b="1" spc="-60" dirty="0">
                <a:latin typeface="Lucida Sans" panose="020B0602030504020204"/>
                <a:cs typeface="Lucida Sans" panose="020B0602030504020204"/>
              </a:rPr>
              <a:t>Penyata</a:t>
            </a:r>
            <a:r>
              <a:rPr sz="1400" b="1" spc="-85" dirty="0">
                <a:latin typeface="Lucida Sans" panose="020B0602030504020204"/>
                <a:cs typeface="Lucida Sans" panose="020B0602030504020204"/>
              </a:rPr>
              <a:t> </a:t>
            </a:r>
            <a:r>
              <a:rPr sz="1400" b="1" spc="-60" dirty="0">
                <a:latin typeface="Lucida Sans" panose="020B0602030504020204"/>
                <a:cs typeface="Lucida Sans" panose="020B0602030504020204"/>
              </a:rPr>
              <a:t>Kewangan</a:t>
            </a:r>
            <a:endParaRPr sz="1400" dirty="0">
              <a:latin typeface="Lucida Sans" panose="020B0602030504020204"/>
              <a:cs typeface="Lucida Sans" panose="020B0602030504020204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8001000" y="2286000"/>
            <a:ext cx="1738884" cy="40386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6" name="object 2"/>
          <p:cNvSpPr txBox="1"/>
          <p:nvPr/>
        </p:nvSpPr>
        <p:spPr>
          <a:xfrm>
            <a:off x="285241" y="144214"/>
            <a:ext cx="9420098" cy="846386"/>
          </a:xfrm>
          <a:prstGeom prst="rect">
            <a:avLst/>
          </a:prstGeom>
          <a:effectLst/>
        </p:spPr>
        <p:txBody>
          <a:bodyPr vert="horz" wrap="square" lIns="0" tIns="12700" rIns="0" bIns="0" rtlCol="0" anchor="t" anchorCtr="0">
            <a:sp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anose="02040502050405020303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l">
              <a:lnSpc>
                <a:spcPts val="4225"/>
              </a:lnSpc>
              <a:spcBef>
                <a:spcPts val="100"/>
              </a:spcBef>
              <a:buFont typeface="Georgia" panose="02040502050405020303" pitchFamily="18" charset="0"/>
              <a:buNone/>
            </a:pPr>
            <a:r>
              <a:rPr lang="sv-SE" spc="-300" dirty="0" smtClean="0"/>
              <a:t>Pengumpulan Data ABT</a:t>
            </a:r>
            <a:endParaRPr lang="sv-SE" spc="-300" dirty="0" smtClean="0"/>
          </a:p>
          <a:p>
            <a:pPr marL="22860" indent="0" algn="l">
              <a:lnSpc>
                <a:spcPts val="2305"/>
              </a:lnSpc>
              <a:buFont typeface="Georgia" panose="02040502050405020303" pitchFamily="18" charset="0"/>
              <a:buNone/>
            </a:pPr>
            <a:r>
              <a:rPr lang="sv-SE" sz="2000" spc="-15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 Black" panose="020B0A04020102020204" pitchFamily="34" charset="0"/>
              </a:rPr>
              <a:t>Templat kolum Asal – </a:t>
            </a:r>
            <a:r>
              <a:rPr lang="sv-SE" sz="2000" spc="-15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Langkah-Langkah Mengisi Data Ke Dalam Templat</a:t>
            </a:r>
            <a:endParaRPr lang="sv-SE" sz="2000" spc="-150" dirty="0">
              <a:solidFill>
                <a:schemeClr val="accent1"/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bject 2"/>
          <p:cNvSpPr txBox="1"/>
          <p:nvPr/>
        </p:nvSpPr>
        <p:spPr>
          <a:xfrm>
            <a:off x="285241" y="133533"/>
            <a:ext cx="9420098" cy="552267"/>
          </a:xfrm>
          <a:prstGeom prst="rect">
            <a:avLst/>
          </a:prstGeom>
          <a:effectLst/>
        </p:spPr>
        <p:txBody>
          <a:bodyPr vert="horz" wrap="square" lIns="0" tIns="12700" rIns="0" bIns="0" rtlCol="0" anchor="t" anchorCtr="0">
            <a:sp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anose="02040502050405020303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l">
              <a:lnSpc>
                <a:spcPts val="4225"/>
              </a:lnSpc>
              <a:spcBef>
                <a:spcPts val="100"/>
              </a:spcBef>
              <a:buFont typeface="Georgia" panose="02040502050405020303" pitchFamily="18" charset="0"/>
              <a:buNone/>
            </a:pPr>
            <a:r>
              <a:rPr lang="sv-SE" spc="-300" dirty="0" smtClean="0"/>
              <a:t>Pengumpulan Data ABT</a:t>
            </a:r>
            <a:endParaRPr lang="sv-SE" spc="-300" dirty="0" smtClean="0"/>
          </a:p>
        </p:txBody>
      </p:sp>
      <p:sp>
        <p:nvSpPr>
          <p:cNvPr id="14" name="Rounded Rectangle 13"/>
          <p:cNvSpPr/>
          <p:nvPr/>
        </p:nvSpPr>
        <p:spPr>
          <a:xfrm>
            <a:off x="1076960" y="1676400"/>
            <a:ext cx="7752080" cy="2309495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000" dirty="0" err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Tarikh</a:t>
            </a:r>
            <a:r>
              <a:rPr lang="en-US" sz="30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US" sz="3000" dirty="0" err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akhir</a:t>
            </a:r>
            <a:r>
              <a:rPr lang="en-US" sz="30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US" sz="3000" dirty="0" err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penghantaran</a:t>
            </a:r>
            <a:r>
              <a:rPr lang="en-US" sz="30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US" sz="3000" dirty="0" err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templat</a:t>
            </a:r>
            <a:r>
              <a:rPr lang="en-US" sz="30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AB</a:t>
            </a:r>
            <a:r>
              <a:rPr lang="en-MY" altLang="en-US" sz="30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</a:t>
            </a:r>
            <a:r>
              <a:rPr lang="en-US" sz="30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US" sz="3000" dirty="0" err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berakhir</a:t>
            </a:r>
            <a:r>
              <a:rPr lang="en-US" sz="30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30 September 2020 </a:t>
            </a:r>
            <a:endParaRPr lang="en-US" sz="300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en-US" sz="3000" dirty="0" err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pada</a:t>
            </a:r>
            <a:r>
              <a:rPr lang="en-US" sz="30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15 </a:t>
            </a:r>
            <a:r>
              <a:rPr lang="en-US" sz="3000" dirty="0" err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Oktober</a:t>
            </a:r>
            <a:r>
              <a:rPr lang="en-US" sz="30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2020</a:t>
            </a:r>
            <a:endParaRPr lang="en-US" sz="300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bject 2"/>
          <p:cNvSpPr txBox="1"/>
          <p:nvPr/>
        </p:nvSpPr>
        <p:spPr>
          <a:xfrm>
            <a:off x="242633" y="1066800"/>
            <a:ext cx="9420098" cy="355675"/>
          </a:xfrm>
          <a:prstGeom prst="rect">
            <a:avLst/>
          </a:prstGeom>
          <a:effectLst/>
        </p:spPr>
        <p:txBody>
          <a:bodyPr vert="horz" wrap="square" lIns="0" tIns="12700" rIns="0" bIns="0" rtlCol="0" anchor="t" anchorCtr="0">
            <a:sp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anose="02040502050405020303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22860" indent="0" algn="l">
              <a:lnSpc>
                <a:spcPts val="2305"/>
              </a:lnSpc>
              <a:buFont typeface="Georgia" panose="02040502050405020303" pitchFamily="18" charset="0"/>
              <a:buNone/>
            </a:pPr>
            <a:r>
              <a:rPr lang="sv-SE" sz="3600" spc="-150" dirty="0" smtClean="0">
                <a:solidFill>
                  <a:srgbClr val="5A065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 Black" panose="020B0A04020102020204" pitchFamily="34" charset="0"/>
              </a:rPr>
              <a:t>Penghantaran Templat :</a:t>
            </a:r>
            <a:endParaRPr lang="sv-SE" sz="3600" spc="-150" dirty="0">
              <a:solidFill>
                <a:srgbClr val="5A0654"/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1143000" y="4167505"/>
            <a:ext cx="7752080" cy="2309495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000" dirty="0" err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Tarikh</a:t>
            </a:r>
            <a:r>
              <a:rPr lang="en-US" sz="30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US" sz="3000" dirty="0" err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akhir</a:t>
            </a:r>
            <a:r>
              <a:rPr lang="en-US" sz="30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US" sz="3000" dirty="0" err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penghantaran</a:t>
            </a:r>
            <a:r>
              <a:rPr lang="en-US" sz="30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US" sz="3000" dirty="0" err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templat</a:t>
            </a:r>
            <a:r>
              <a:rPr lang="en-US" sz="30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AB</a:t>
            </a:r>
            <a:r>
              <a:rPr lang="en-MY" altLang="en-US" sz="30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</a:t>
            </a:r>
            <a:r>
              <a:rPr lang="en-US" sz="30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US" sz="3000" dirty="0" err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berakhir</a:t>
            </a:r>
            <a:r>
              <a:rPr lang="en-US" sz="30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31 </a:t>
            </a:r>
            <a:r>
              <a:rPr lang="en-US" sz="3000" dirty="0" err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Disember</a:t>
            </a:r>
            <a:r>
              <a:rPr lang="en-US" sz="30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2020 </a:t>
            </a:r>
            <a:endParaRPr lang="en-US" sz="300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en-US" sz="3000" dirty="0" err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pada</a:t>
            </a:r>
            <a:r>
              <a:rPr lang="en-US" sz="30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8 </a:t>
            </a:r>
            <a:r>
              <a:rPr lang="en-US" sz="3000" dirty="0" err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Januari</a:t>
            </a:r>
            <a:r>
              <a:rPr lang="en-US" sz="30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2021</a:t>
            </a:r>
            <a:endParaRPr lang="en-US" sz="300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bject 2"/>
          <p:cNvSpPr txBox="1"/>
          <p:nvPr/>
        </p:nvSpPr>
        <p:spPr>
          <a:xfrm>
            <a:off x="285241" y="133533"/>
            <a:ext cx="9420098" cy="552267"/>
          </a:xfrm>
          <a:prstGeom prst="rect">
            <a:avLst/>
          </a:prstGeom>
          <a:effectLst/>
        </p:spPr>
        <p:txBody>
          <a:bodyPr vert="horz" wrap="square" lIns="0" tIns="12700" rIns="0" bIns="0" rtlCol="0" anchor="t" anchorCtr="0">
            <a:sp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anose="02040502050405020303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l">
              <a:lnSpc>
                <a:spcPts val="4225"/>
              </a:lnSpc>
              <a:spcBef>
                <a:spcPts val="100"/>
              </a:spcBef>
              <a:buFont typeface="Georgia" panose="02040502050405020303" pitchFamily="18" charset="0"/>
              <a:buNone/>
            </a:pPr>
            <a:r>
              <a:rPr lang="sv-SE" spc="-300" dirty="0" smtClean="0"/>
              <a:t>Pengumpulan Data ABT</a:t>
            </a:r>
            <a:endParaRPr lang="sv-SE" spc="-300" dirty="0" smtClean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381000" y="2753361"/>
          <a:ext cx="9146542" cy="29159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57873"/>
                <a:gridCol w="2838582"/>
                <a:gridCol w="2050087"/>
              </a:tblGrid>
              <a:tr h="57045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Nama </a:t>
                      </a:r>
                      <a:r>
                        <a:rPr lang="en-US" dirty="0" err="1" smtClean="0"/>
                        <a:t>Pegawai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Seksyen</a:t>
                      </a:r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No. </a:t>
                      </a:r>
                      <a:r>
                        <a:rPr lang="en-US" dirty="0" err="1" smtClean="0"/>
                        <a:t>Telefon</a:t>
                      </a:r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570455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Puan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Norasikin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binti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Nordin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Perundingan</a:t>
                      </a:r>
                      <a:r>
                        <a:rPr lang="en-US" dirty="0" smtClean="0"/>
                        <a:t> &amp; </a:t>
                      </a:r>
                      <a:r>
                        <a:rPr lang="en-US" dirty="0" err="1" smtClean="0"/>
                        <a:t>Latihan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09-5126817</a:t>
                      </a:r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570455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Puan</a:t>
                      </a:r>
                      <a:r>
                        <a:rPr lang="en-US" dirty="0" smtClean="0"/>
                        <a:t> Wan </a:t>
                      </a:r>
                      <a:r>
                        <a:rPr lang="en-US" dirty="0" err="1" smtClean="0"/>
                        <a:t>Filzah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binti</a:t>
                      </a:r>
                      <a:r>
                        <a:rPr lang="en-US" dirty="0" smtClean="0"/>
                        <a:t> Wan Omar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Perundingan</a:t>
                      </a:r>
                      <a:r>
                        <a:rPr lang="en-US" baseline="0" dirty="0" smtClean="0"/>
                        <a:t> &amp; </a:t>
                      </a:r>
                      <a:r>
                        <a:rPr lang="en-US" baseline="0" dirty="0" err="1" smtClean="0"/>
                        <a:t>Latihan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09-5126831</a:t>
                      </a:r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564474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Puan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Nurulaizam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binti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Ramli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Perundingan</a:t>
                      </a:r>
                      <a:r>
                        <a:rPr lang="en-US" dirty="0" smtClean="0"/>
                        <a:t> &amp; </a:t>
                      </a:r>
                      <a:r>
                        <a:rPr lang="en-US" dirty="0" err="1" smtClean="0"/>
                        <a:t>Latihan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09-5126812</a:t>
                      </a:r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570455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Puan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Ayu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Zalina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binti</a:t>
                      </a:r>
                      <a:r>
                        <a:rPr lang="en-US" dirty="0" smtClean="0"/>
                        <a:t> Adnan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Pengurusan</a:t>
                      </a:r>
                      <a:r>
                        <a:rPr lang="en-US" dirty="0" smtClean="0"/>
                        <a:t> Dana </a:t>
                      </a:r>
                      <a:r>
                        <a:rPr lang="en-US" dirty="0" err="1" smtClean="0"/>
                        <a:t>dan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Terimaan</a:t>
                      </a:r>
                      <a:endParaRPr lang="en-US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09-5126821</a:t>
                      </a:r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5" name="object 2"/>
          <p:cNvSpPr txBox="1"/>
          <p:nvPr/>
        </p:nvSpPr>
        <p:spPr>
          <a:xfrm>
            <a:off x="302133" y="2054423"/>
            <a:ext cx="9420098" cy="355675"/>
          </a:xfrm>
          <a:prstGeom prst="rect">
            <a:avLst/>
          </a:prstGeom>
          <a:effectLst/>
        </p:spPr>
        <p:txBody>
          <a:bodyPr vert="horz" wrap="square" lIns="0" tIns="12700" rIns="0" bIns="0" rtlCol="0" anchor="t" anchorCtr="0">
            <a:sp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anose="02040502050405020303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22860" indent="0" algn="l">
              <a:lnSpc>
                <a:spcPts val="2305"/>
              </a:lnSpc>
              <a:buFont typeface="Georgia" panose="02040502050405020303" pitchFamily="18" charset="0"/>
              <a:buNone/>
            </a:pPr>
            <a:r>
              <a:rPr lang="sv-SE" sz="3600" spc="-150" dirty="0" smtClean="0">
                <a:solidFill>
                  <a:srgbClr val="5A065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 Black" panose="020B0A04020102020204" pitchFamily="34" charset="0"/>
              </a:rPr>
              <a:t>Pegawai Yang Boleh Dihubungi :</a:t>
            </a:r>
            <a:endParaRPr lang="sv-SE" sz="3600" spc="-150" dirty="0">
              <a:solidFill>
                <a:srgbClr val="5A0654"/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85240" y="44704"/>
            <a:ext cx="7715759" cy="7207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spc="-300" dirty="0" err="1" smtClean="0"/>
              <a:t>Pengumpulan</a:t>
            </a:r>
            <a:r>
              <a:rPr spc="-300" dirty="0" smtClean="0"/>
              <a:t> </a:t>
            </a:r>
            <a:r>
              <a:rPr spc="-300" dirty="0"/>
              <a:t>Data </a:t>
            </a:r>
            <a:r>
              <a:rPr spc="-1150" dirty="0"/>
              <a:t>ABT</a:t>
            </a:r>
            <a:endParaRPr spc="-1150" dirty="0"/>
          </a:p>
        </p:txBody>
      </p:sp>
      <p:sp>
        <p:nvSpPr>
          <p:cNvPr id="12" name="Rectangle 11"/>
          <p:cNvSpPr/>
          <p:nvPr/>
        </p:nvSpPr>
        <p:spPr>
          <a:xfrm>
            <a:off x="622278" y="685800"/>
            <a:ext cx="312777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Lucida Sans" panose="020B0602030504020204"/>
                <a:cs typeface="Lucida Sans" panose="020B0602030504020204"/>
              </a:rPr>
              <a:t>OBJEKTIF</a:t>
            </a:r>
            <a:endParaRPr lang="en-MY" sz="48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28600" y="1772483"/>
            <a:ext cx="94488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 smtClean="0"/>
              <a:t> </a:t>
            </a:r>
            <a:r>
              <a:rPr lang="en-US" sz="3000" dirty="0"/>
              <a:t>MEMBERI PEMAHAMAN KEPADA KRITERIA PENGIKTIRAFAN DAN PENGUKURAN AKAUN BELUM </a:t>
            </a:r>
            <a:r>
              <a:rPr lang="en-US" sz="3000" dirty="0" smtClean="0"/>
              <a:t>TERIMA</a:t>
            </a:r>
            <a:endParaRPr lang="en-US" sz="3000" dirty="0" smtClean="0"/>
          </a:p>
          <a:p>
            <a:endParaRPr lang="en-US" sz="3000" dirty="0" smtClean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3000" dirty="0" smtClean="0"/>
              <a:t>MEMBERI PEMAHAMAN KEPADA KRITERIA PENGIKTIRAFAN DAN PENGUKURAN AKAUN BELUM TERIMA</a:t>
            </a:r>
            <a:endParaRPr lang="en-US" sz="3000" dirty="0" smtClean="0"/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US" sz="3000" dirty="0" smtClean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3000" dirty="0" smtClean="0"/>
              <a:t>MIGRASI DATA DARI SISTEM SPEKS KE SISTEM </a:t>
            </a:r>
            <a:r>
              <a:rPr lang="en-US" sz="3000" dirty="0" err="1" smtClean="0"/>
              <a:t>iSPEKS</a:t>
            </a:r>
            <a:endParaRPr lang="en-US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276333" y="6625469"/>
            <a:ext cx="233679" cy="139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015"/>
              </a:lnSpc>
            </a:pPr>
            <a:r>
              <a:rPr sz="1100" spc="-5" dirty="0">
                <a:solidFill>
                  <a:srgbClr val="00338D"/>
                </a:solidFill>
                <a:latin typeface="Arial" panose="020B0604020202020204"/>
                <a:cs typeface="Arial" panose="020B0604020202020204"/>
              </a:rPr>
              <a:t>362</a:t>
            </a:r>
            <a:endParaRPr sz="1100" dirty="0">
              <a:latin typeface="Arial" panose="020B0604020202020204"/>
              <a:cs typeface="Arial" panose="020B0604020202020204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704594" y="0"/>
            <a:ext cx="8201659" cy="6858000"/>
          </a:xfrm>
          <a:custGeom>
            <a:avLst/>
            <a:gdLst/>
            <a:ahLst/>
            <a:cxnLst/>
            <a:rect l="l" t="t" r="r" b="b"/>
            <a:pathLst>
              <a:path w="8201659" h="6858000">
                <a:moveTo>
                  <a:pt x="0" y="6858000"/>
                </a:moveTo>
                <a:lnTo>
                  <a:pt x="8201406" y="6858000"/>
                </a:lnTo>
                <a:lnTo>
                  <a:pt x="8201406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91DA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1704975" cy="6858000"/>
          </a:xfrm>
          <a:custGeom>
            <a:avLst/>
            <a:gdLst/>
            <a:ahLst/>
            <a:cxnLst/>
            <a:rect l="l" t="t" r="r" b="b"/>
            <a:pathLst>
              <a:path w="1704975" h="6858000">
                <a:moveTo>
                  <a:pt x="0" y="6858000"/>
                </a:moveTo>
                <a:lnTo>
                  <a:pt x="1704594" y="6858000"/>
                </a:lnTo>
                <a:lnTo>
                  <a:pt x="1704594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338D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" name="object 5"/>
          <p:cNvSpPr txBox="1"/>
          <p:nvPr/>
        </p:nvSpPr>
        <p:spPr>
          <a:xfrm>
            <a:off x="1295400" y="1762305"/>
            <a:ext cx="8423846" cy="2475678"/>
          </a:xfrm>
          <a:prstGeom prst="rect">
            <a:avLst/>
          </a:prstGeom>
          <a:effectLst/>
        </p:spPr>
        <p:txBody>
          <a:bodyPr vert="horz" wrap="square" lIns="0" tIns="13335" rIns="0" bIns="0" rtlCol="0" anchor="t" anchorCtr="0">
            <a:sp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anose="02040502050405020303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ctr">
              <a:spcBef>
                <a:spcPts val="105"/>
              </a:spcBef>
              <a:buNone/>
            </a:pPr>
            <a:r>
              <a:rPr lang="en-MY" sz="8000" spc="-300" dirty="0" err="1" smtClean="0">
                <a:solidFill>
                  <a:srgbClr val="FFFFFF"/>
                </a:solidFill>
              </a:rPr>
              <a:t>Sekian</a:t>
            </a:r>
            <a:r>
              <a:rPr lang="en-MY" sz="8000" spc="-300" dirty="0" smtClean="0">
                <a:solidFill>
                  <a:srgbClr val="FFFFFF"/>
                </a:solidFill>
              </a:rPr>
              <a:t> </a:t>
            </a:r>
            <a:endParaRPr lang="en-MY" sz="8000" spc="-300" dirty="0" smtClean="0">
              <a:solidFill>
                <a:srgbClr val="FFFFFF"/>
              </a:solidFill>
            </a:endParaRPr>
          </a:p>
          <a:p>
            <a:pPr marL="0" indent="0" algn="ctr">
              <a:spcBef>
                <a:spcPts val="105"/>
              </a:spcBef>
              <a:buNone/>
            </a:pPr>
            <a:r>
              <a:rPr lang="en-MY" sz="8000" spc="-300" dirty="0" err="1" smtClean="0">
                <a:solidFill>
                  <a:srgbClr val="FFFFFF"/>
                </a:solidFill>
              </a:rPr>
              <a:t>Terima</a:t>
            </a:r>
            <a:r>
              <a:rPr lang="en-MY" sz="8000" spc="-300" dirty="0" smtClean="0">
                <a:solidFill>
                  <a:srgbClr val="FFFFFF"/>
                </a:solidFill>
              </a:rPr>
              <a:t> </a:t>
            </a:r>
            <a:r>
              <a:rPr lang="en-MY" sz="8000" spc="-300" dirty="0" err="1" smtClean="0">
                <a:solidFill>
                  <a:srgbClr val="FFFFFF"/>
                </a:solidFill>
              </a:rPr>
              <a:t>Kasih</a:t>
            </a:r>
            <a:endParaRPr lang="en-MY" sz="8000" spc="-3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85240" y="44704"/>
            <a:ext cx="7715759" cy="7207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spc="-300" dirty="0" err="1" smtClean="0"/>
              <a:t>Pengumpulan</a:t>
            </a:r>
            <a:r>
              <a:rPr spc="-300" dirty="0" smtClean="0"/>
              <a:t> </a:t>
            </a:r>
            <a:r>
              <a:rPr spc="-300" dirty="0"/>
              <a:t>Data </a:t>
            </a:r>
            <a:r>
              <a:rPr spc="-1150" dirty="0"/>
              <a:t>ABT</a:t>
            </a:r>
            <a:endParaRPr spc="-1150" dirty="0"/>
          </a:p>
        </p:txBody>
      </p:sp>
      <p:sp>
        <p:nvSpPr>
          <p:cNvPr id="12" name="Rectangle 11"/>
          <p:cNvSpPr/>
          <p:nvPr/>
        </p:nvSpPr>
        <p:spPr>
          <a:xfrm>
            <a:off x="288858" y="845403"/>
            <a:ext cx="588334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Lucida Sans" panose="020B0602030504020204"/>
                <a:cs typeface="Lucida Sans" panose="020B0602030504020204"/>
              </a:rPr>
              <a:t>SUMBER RUJUKAN</a:t>
            </a:r>
            <a:endParaRPr lang="en-MY" sz="48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1000" y="1718370"/>
            <a:ext cx="91440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sz="3200" dirty="0" smtClean="0"/>
              <a:t>PEKELILING PERBENDAHARAAN MALAYSIA  WP10.6 </a:t>
            </a:r>
            <a:endParaRPr lang="en-US" sz="3200" dirty="0" smtClean="0"/>
          </a:p>
          <a:p>
            <a:r>
              <a:rPr lang="en-US" sz="3200" dirty="0"/>
              <a:t> </a:t>
            </a:r>
            <a:r>
              <a:rPr lang="en-US" sz="3200" dirty="0" smtClean="0"/>
              <a:t>     :  PENGURUSAN AKAUN BELUM TERIMA</a:t>
            </a:r>
            <a:endParaRPr lang="en-US" sz="3200" dirty="0" smtClean="0"/>
          </a:p>
          <a:p>
            <a:endParaRPr lang="en-US" sz="3200" dirty="0"/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sz="3200" dirty="0" smtClean="0"/>
              <a:t>SURAT PEKELILING AKAUNTAN NEGARA MALAYSIA BILANGAN 3 TAHUN 2019 </a:t>
            </a:r>
            <a:endParaRPr lang="en-US" sz="3200" dirty="0"/>
          </a:p>
          <a:p>
            <a:r>
              <a:rPr lang="en-US" sz="3200" dirty="0"/>
              <a:t>      :  </a:t>
            </a:r>
            <a:r>
              <a:rPr lang="en-US" sz="3200" dirty="0" smtClean="0"/>
              <a:t>TATACARA PENGURUSAN TERIMAAN</a:t>
            </a:r>
            <a:endParaRPr lang="en-US" sz="3200" dirty="0"/>
          </a:p>
          <a:p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85240" y="44704"/>
            <a:ext cx="7715759" cy="7207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spc="-300" dirty="0" err="1" smtClean="0"/>
              <a:t>Pengumpulan</a:t>
            </a:r>
            <a:r>
              <a:rPr spc="-300" dirty="0" smtClean="0"/>
              <a:t> </a:t>
            </a:r>
            <a:r>
              <a:rPr spc="-300" dirty="0"/>
              <a:t>Data </a:t>
            </a:r>
            <a:r>
              <a:rPr spc="-1150" dirty="0"/>
              <a:t>ABT</a:t>
            </a:r>
            <a:endParaRPr spc="-1150" dirty="0"/>
          </a:p>
        </p:txBody>
      </p:sp>
      <p:sp>
        <p:nvSpPr>
          <p:cNvPr id="9" name="TextBox 8"/>
          <p:cNvSpPr txBox="1"/>
          <p:nvPr/>
        </p:nvSpPr>
        <p:spPr>
          <a:xfrm>
            <a:off x="317279" y="1997838"/>
            <a:ext cx="913152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28650" indent="-342900" algn="just">
              <a:buBlip>
                <a:blip r:embed="rId1"/>
              </a:buBlip>
            </a:pPr>
            <a:r>
              <a:rPr lang="en-US" sz="2400" dirty="0" smtClean="0"/>
              <a:t>ABT </a:t>
            </a:r>
            <a:r>
              <a:rPr lang="en-US" sz="2400" dirty="0" err="1" smtClean="0"/>
              <a:t>ditafsirkan</a:t>
            </a:r>
            <a:r>
              <a:rPr lang="en-US" sz="2400" dirty="0" smtClean="0"/>
              <a:t> </a:t>
            </a:r>
            <a:r>
              <a:rPr lang="en-US" sz="2400" dirty="0" err="1" smtClean="0"/>
              <a:t>sebagai</a:t>
            </a:r>
            <a:r>
              <a:rPr lang="en-US" sz="2400" dirty="0" smtClean="0"/>
              <a:t> </a:t>
            </a:r>
            <a:r>
              <a:rPr lang="en-US" sz="2400" dirty="0" err="1" smtClean="0"/>
              <a:t>amaun</a:t>
            </a:r>
            <a:r>
              <a:rPr lang="en-US" sz="2400" dirty="0" smtClean="0"/>
              <a:t> yang </a:t>
            </a:r>
            <a:r>
              <a:rPr lang="en-US" sz="2400" dirty="0" err="1" smtClean="0"/>
              <a:t>sepatutnya</a:t>
            </a:r>
            <a:r>
              <a:rPr lang="en-US" sz="2400" dirty="0" smtClean="0"/>
              <a:t> di </a:t>
            </a:r>
            <a:r>
              <a:rPr lang="en-US" sz="2400" dirty="0" err="1" smtClean="0"/>
              <a:t>terima</a:t>
            </a:r>
            <a:r>
              <a:rPr lang="en-US" sz="2400" dirty="0" smtClean="0"/>
              <a:t> </a:t>
            </a:r>
            <a:r>
              <a:rPr lang="en-US" sz="2400" dirty="0" err="1" smtClean="0"/>
              <a:t>oleh</a:t>
            </a:r>
            <a:r>
              <a:rPr lang="en-US" sz="2400" dirty="0" smtClean="0"/>
              <a:t> </a:t>
            </a:r>
            <a:r>
              <a:rPr lang="en-US" sz="2400" dirty="0" err="1" smtClean="0"/>
              <a:t>kerajaan</a:t>
            </a:r>
            <a:r>
              <a:rPr lang="en-US" sz="2400" dirty="0" smtClean="0"/>
              <a:t> yang </a:t>
            </a:r>
            <a:r>
              <a:rPr lang="en-US" sz="2400" dirty="0" err="1" smtClean="0"/>
              <a:t>wujud</a:t>
            </a:r>
            <a:r>
              <a:rPr lang="en-US" sz="2400" dirty="0" smtClean="0"/>
              <a:t> </a:t>
            </a:r>
            <a:r>
              <a:rPr lang="en-US" sz="2400" dirty="0" err="1" smtClean="0"/>
              <a:t>daripada</a:t>
            </a:r>
            <a:r>
              <a:rPr lang="en-US" sz="2400" dirty="0" smtClean="0"/>
              <a:t> </a:t>
            </a:r>
            <a:r>
              <a:rPr lang="en-US" sz="2400" dirty="0" err="1" smtClean="0"/>
              <a:t>peristiwa</a:t>
            </a:r>
            <a:r>
              <a:rPr lang="en-US" sz="2400" dirty="0" smtClean="0"/>
              <a:t> </a:t>
            </a:r>
            <a:r>
              <a:rPr lang="en-US" sz="2400" dirty="0" err="1" smtClean="0"/>
              <a:t>lampau</a:t>
            </a:r>
            <a:r>
              <a:rPr lang="en-US" sz="2400" dirty="0" smtClean="0"/>
              <a:t> (</a:t>
            </a:r>
            <a:r>
              <a:rPr lang="en-US" sz="2400" i="1" dirty="0" smtClean="0"/>
              <a:t>past events</a:t>
            </a:r>
            <a:r>
              <a:rPr lang="en-US" sz="2400" dirty="0" smtClean="0"/>
              <a:t>) </a:t>
            </a:r>
            <a:r>
              <a:rPr lang="en-US" sz="2400" dirty="0" err="1" smtClean="0"/>
              <a:t>berasaskan</a:t>
            </a:r>
            <a:r>
              <a:rPr lang="en-US" sz="2400" dirty="0" smtClean="0"/>
              <a:t> </a:t>
            </a:r>
            <a:r>
              <a:rPr lang="en-US" sz="2400" dirty="0" err="1" smtClean="0"/>
              <a:t>bil</a:t>
            </a:r>
            <a:r>
              <a:rPr lang="en-US" sz="2400" dirty="0" smtClean="0"/>
              <a:t> </a:t>
            </a:r>
            <a:r>
              <a:rPr lang="en-US" sz="2400" dirty="0" err="1" smtClean="0"/>
              <a:t>melalui</a:t>
            </a:r>
            <a:r>
              <a:rPr lang="en-US" sz="2400" dirty="0" smtClean="0"/>
              <a:t> </a:t>
            </a:r>
            <a:r>
              <a:rPr lang="en-US" sz="2400" dirty="0" err="1" smtClean="0"/>
              <a:t>dasar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keputusan</a:t>
            </a:r>
            <a:r>
              <a:rPr lang="en-US" sz="2400" dirty="0" smtClean="0"/>
              <a:t> </a:t>
            </a:r>
            <a:r>
              <a:rPr lang="en-US" sz="2400" dirty="0" err="1" smtClean="0"/>
              <a:t>kerajaan</a:t>
            </a:r>
            <a:r>
              <a:rPr lang="en-US" sz="2400" dirty="0" smtClean="0"/>
              <a:t> yang </a:t>
            </a:r>
            <a:r>
              <a:rPr lang="en-US" sz="2400" dirty="0" err="1" smtClean="0"/>
              <a:t>berkuatkuasa</a:t>
            </a:r>
            <a:r>
              <a:rPr lang="en-US" sz="2400" dirty="0" smtClean="0"/>
              <a:t>. </a:t>
            </a:r>
            <a:r>
              <a:rPr lang="en-US" sz="2400" dirty="0" err="1" smtClean="0"/>
              <a:t>Bil</a:t>
            </a:r>
            <a:r>
              <a:rPr lang="en-US" sz="2400" dirty="0" smtClean="0"/>
              <a:t> </a:t>
            </a:r>
            <a:r>
              <a:rPr lang="en-US" sz="2400" dirty="0" err="1" smtClean="0"/>
              <a:t>merangkumi</a:t>
            </a:r>
            <a:r>
              <a:rPr lang="en-US" sz="2400" dirty="0" smtClean="0"/>
              <a:t> </a:t>
            </a:r>
            <a:r>
              <a:rPr lang="en-US" sz="2400" dirty="0" err="1" smtClean="0"/>
              <a:t>invois</a:t>
            </a:r>
            <a:r>
              <a:rPr lang="en-US" sz="2400" dirty="0" smtClean="0"/>
              <a:t>, </a:t>
            </a:r>
            <a:r>
              <a:rPr lang="en-US" sz="2400" dirty="0" err="1" smtClean="0"/>
              <a:t>surat</a:t>
            </a:r>
            <a:r>
              <a:rPr lang="en-US" sz="2400" dirty="0" smtClean="0"/>
              <a:t>, memo, </a:t>
            </a:r>
            <a:r>
              <a:rPr lang="en-US" sz="2400" dirty="0" err="1" smtClean="0"/>
              <a:t>pentaksiran</a:t>
            </a:r>
            <a:r>
              <a:rPr lang="en-US" sz="2400" dirty="0" smtClean="0"/>
              <a:t> </a:t>
            </a:r>
            <a:r>
              <a:rPr lang="en-US" sz="2400" dirty="0" err="1" smtClean="0"/>
              <a:t>atau</a:t>
            </a:r>
            <a:r>
              <a:rPr lang="en-US" sz="2400" dirty="0" smtClean="0"/>
              <a:t> </a:t>
            </a:r>
            <a:r>
              <a:rPr lang="en-US" sz="2400" dirty="0" err="1" smtClean="0"/>
              <a:t>notis</a:t>
            </a:r>
            <a:r>
              <a:rPr lang="en-US" sz="2400" dirty="0" smtClean="0"/>
              <a:t> lain yang </a:t>
            </a:r>
            <a:r>
              <a:rPr lang="en-US" sz="2400" dirty="0" err="1" smtClean="0"/>
              <a:t>dikeluarkan</a:t>
            </a:r>
            <a:r>
              <a:rPr lang="en-US" sz="2400" dirty="0" smtClean="0"/>
              <a:t> </a:t>
            </a:r>
            <a:r>
              <a:rPr lang="en-US" sz="2400" dirty="0" err="1" smtClean="0"/>
              <a:t>oleh</a:t>
            </a:r>
            <a:r>
              <a:rPr lang="en-US" sz="2400" dirty="0" smtClean="0"/>
              <a:t> </a:t>
            </a:r>
            <a:r>
              <a:rPr lang="en-US" sz="2400" dirty="0" err="1" smtClean="0"/>
              <a:t>kerajaan</a:t>
            </a:r>
            <a:r>
              <a:rPr lang="en-US" sz="2400" dirty="0" smtClean="0"/>
              <a:t>. [WP 10.6]</a:t>
            </a:r>
            <a:endParaRPr lang="en-US" sz="2400" dirty="0"/>
          </a:p>
          <a:p>
            <a:endParaRPr lang="en-MY" dirty="0"/>
          </a:p>
        </p:txBody>
      </p:sp>
      <p:sp>
        <p:nvSpPr>
          <p:cNvPr id="11" name="TextBox 10"/>
          <p:cNvSpPr txBox="1"/>
          <p:nvPr/>
        </p:nvSpPr>
        <p:spPr>
          <a:xfrm>
            <a:off x="589722" y="5029200"/>
            <a:ext cx="8839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Blip>
                <a:blip r:embed="rId1"/>
              </a:buBlip>
            </a:pPr>
            <a:r>
              <a:rPr lang="en-US" sz="2400" dirty="0" err="1" smtClean="0"/>
              <a:t>Amaun</a:t>
            </a:r>
            <a:r>
              <a:rPr lang="en-US" sz="2400" dirty="0" smtClean="0"/>
              <a:t> ABT yang </a:t>
            </a:r>
            <a:r>
              <a:rPr lang="en-US" sz="2400" dirty="0" err="1" smtClean="0"/>
              <a:t>belum</a:t>
            </a:r>
            <a:r>
              <a:rPr lang="en-US" sz="2400" dirty="0" smtClean="0"/>
              <a:t> </a:t>
            </a:r>
            <a:r>
              <a:rPr lang="en-US" sz="2400" dirty="0" err="1" smtClean="0"/>
              <a:t>diterima</a:t>
            </a:r>
            <a:r>
              <a:rPr lang="en-US" sz="2400" dirty="0" smtClean="0"/>
              <a:t> </a:t>
            </a:r>
            <a:r>
              <a:rPr lang="en-US" sz="2400" dirty="0" err="1" smtClean="0"/>
              <a:t>melampaui</a:t>
            </a:r>
            <a:r>
              <a:rPr lang="en-US" sz="2400" dirty="0" smtClean="0"/>
              <a:t> </a:t>
            </a:r>
            <a:r>
              <a:rPr lang="en-US" sz="2400" dirty="0" err="1" smtClean="0"/>
              <a:t>tempoh</a:t>
            </a:r>
            <a:r>
              <a:rPr lang="en-US" sz="2400" dirty="0" smtClean="0"/>
              <a:t> yang </a:t>
            </a:r>
            <a:r>
              <a:rPr lang="en-US" sz="2400" dirty="0" err="1" smtClean="0"/>
              <a:t>telah</a:t>
            </a:r>
            <a:r>
              <a:rPr lang="en-US" sz="2400" dirty="0" smtClean="0"/>
              <a:t> </a:t>
            </a:r>
            <a:r>
              <a:rPr lang="en-US" sz="2400" dirty="0" err="1" smtClean="0"/>
              <a:t>ditetapkan</a:t>
            </a:r>
            <a:r>
              <a:rPr lang="en-US" sz="2400" dirty="0" smtClean="0"/>
              <a:t>. [WP 10.6]</a:t>
            </a:r>
            <a:endParaRPr lang="en-MY" sz="2400" dirty="0"/>
          </a:p>
        </p:txBody>
      </p:sp>
      <p:sp>
        <p:nvSpPr>
          <p:cNvPr id="12" name="Rectangle 11"/>
          <p:cNvSpPr/>
          <p:nvPr/>
        </p:nvSpPr>
        <p:spPr>
          <a:xfrm>
            <a:off x="589722" y="685800"/>
            <a:ext cx="340990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Lucida Sans" panose="020B0602030504020204"/>
                <a:cs typeface="Lucida Sans" panose="020B0602030504020204"/>
              </a:rPr>
              <a:t>TAKRIFAN</a:t>
            </a:r>
            <a:endParaRPr lang="en-MY" sz="48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89722" y="1393579"/>
            <a:ext cx="8760485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3600" b="1" u="sng" cap="none" spc="0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C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Apa</a:t>
            </a:r>
            <a:r>
              <a:rPr lang="en-US" sz="3600" b="1" u="sng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C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n-US" sz="3600" b="1" u="sng" cap="none" spc="0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C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itu</a:t>
            </a:r>
            <a:r>
              <a:rPr lang="en-US" sz="3600" b="1" u="sng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C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n-US" sz="3600" b="1" u="sng" cap="none" spc="0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C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Akaun</a:t>
            </a:r>
            <a:r>
              <a:rPr lang="en-US" sz="3600" b="1" u="sng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C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n-US" sz="3600" b="1" u="sng" cap="none" spc="0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C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Belum</a:t>
            </a:r>
            <a:r>
              <a:rPr lang="en-US" sz="3600" b="1" u="sng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C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n-US" sz="3600" b="1" u="sng" cap="none" spc="0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C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Terima</a:t>
            </a:r>
            <a:r>
              <a:rPr lang="en-US" sz="3600" b="1" u="sng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C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(ABT)</a:t>
            </a:r>
            <a:endParaRPr lang="en-MY" sz="36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C00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02796" y="4382869"/>
            <a:ext cx="8760485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3600" b="1" u="sng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C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Tunggakan</a:t>
            </a:r>
            <a:r>
              <a:rPr lang="en-US" sz="3600" b="1" u="sng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C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(</a:t>
            </a:r>
            <a:r>
              <a:rPr lang="en-US" sz="3600" b="1" i="1" u="sng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C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overdue</a:t>
            </a:r>
            <a:r>
              <a:rPr lang="en-US" sz="3600" b="1" u="sng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C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)</a:t>
            </a:r>
            <a:endParaRPr lang="en-MY" sz="36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C00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85240" y="44704"/>
            <a:ext cx="7715759" cy="7207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spc="-300" dirty="0" err="1" smtClean="0"/>
              <a:t>Pengumpulan</a:t>
            </a:r>
            <a:r>
              <a:rPr spc="-300" dirty="0" smtClean="0"/>
              <a:t> </a:t>
            </a:r>
            <a:r>
              <a:rPr spc="-300" dirty="0"/>
              <a:t>Data </a:t>
            </a:r>
            <a:r>
              <a:rPr spc="-1150" dirty="0"/>
              <a:t>ABT</a:t>
            </a:r>
            <a:endParaRPr spc="-1150" dirty="0"/>
          </a:p>
        </p:txBody>
      </p:sp>
      <p:sp>
        <p:nvSpPr>
          <p:cNvPr id="9" name="TextBox 8"/>
          <p:cNvSpPr txBox="1"/>
          <p:nvPr/>
        </p:nvSpPr>
        <p:spPr>
          <a:xfrm>
            <a:off x="317279" y="1997838"/>
            <a:ext cx="913152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28650" indent="-342900" algn="just">
              <a:buBlip>
                <a:blip r:embed="rId1"/>
              </a:buBlip>
            </a:pPr>
            <a:r>
              <a:rPr lang="en-US" sz="2400" dirty="0" err="1" smtClean="0"/>
              <a:t>Berlakunya</a:t>
            </a:r>
            <a:r>
              <a:rPr lang="en-US" sz="2400" dirty="0" smtClean="0"/>
              <a:t> </a:t>
            </a:r>
            <a:r>
              <a:rPr lang="en-US" sz="2400" dirty="0" err="1" smtClean="0"/>
              <a:t>peristiwa</a:t>
            </a:r>
            <a:r>
              <a:rPr lang="en-US" sz="2400" dirty="0" smtClean="0"/>
              <a:t> </a:t>
            </a:r>
            <a:r>
              <a:rPr lang="en-US" sz="2400" dirty="0" err="1" smtClean="0"/>
              <a:t>lampau</a:t>
            </a:r>
            <a:r>
              <a:rPr lang="en-US" sz="2400" dirty="0" smtClean="0"/>
              <a:t> yang </a:t>
            </a:r>
            <a:r>
              <a:rPr lang="en-US" sz="2400" dirty="0" err="1" smtClean="0"/>
              <a:t>memberi</a:t>
            </a:r>
            <a:r>
              <a:rPr lang="en-US" sz="2400" dirty="0" smtClean="0"/>
              <a:t> </a:t>
            </a:r>
            <a:r>
              <a:rPr lang="en-US" sz="2400" dirty="0" err="1" smtClean="0"/>
              <a:t>hak</a:t>
            </a:r>
            <a:r>
              <a:rPr lang="en-US" sz="2400" dirty="0" smtClean="0"/>
              <a:t> </a:t>
            </a:r>
            <a:r>
              <a:rPr lang="en-US" sz="2400" dirty="0" err="1" smtClean="0"/>
              <a:t>kepada</a:t>
            </a:r>
            <a:r>
              <a:rPr lang="en-US" sz="2400" dirty="0" smtClean="0"/>
              <a:t> </a:t>
            </a:r>
            <a:r>
              <a:rPr lang="en-US" sz="2400" dirty="0" err="1" smtClean="0"/>
              <a:t>kerajaan</a:t>
            </a:r>
            <a:r>
              <a:rPr lang="en-US" sz="2400" dirty="0" smtClean="0"/>
              <a:t> </a:t>
            </a:r>
            <a:r>
              <a:rPr lang="en-US" sz="2400" dirty="0" err="1" smtClean="0"/>
              <a:t>melalui</a:t>
            </a:r>
            <a:r>
              <a:rPr lang="en-US" sz="2400" dirty="0" smtClean="0"/>
              <a:t> </a:t>
            </a:r>
            <a:r>
              <a:rPr lang="en-US" sz="2400" dirty="0" err="1" smtClean="0"/>
              <a:t>apa-apa</a:t>
            </a:r>
            <a:r>
              <a:rPr lang="en-US" sz="2400" dirty="0" smtClean="0"/>
              <a:t> </a:t>
            </a:r>
            <a:r>
              <a:rPr lang="en-US" sz="2400" dirty="0" err="1" smtClean="0"/>
              <a:t>kontrak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sesuatu</a:t>
            </a:r>
            <a:r>
              <a:rPr lang="en-US" sz="2400" dirty="0" smtClean="0"/>
              <a:t> </a:t>
            </a:r>
            <a:r>
              <a:rPr lang="en-US" sz="2400" dirty="0" err="1" smtClean="0"/>
              <a:t>entiti</a:t>
            </a:r>
            <a:r>
              <a:rPr lang="en-US" sz="2400" dirty="0" smtClean="0"/>
              <a:t> </a:t>
            </a:r>
            <a:r>
              <a:rPr lang="en-US" sz="2400" dirty="0" err="1" smtClean="0"/>
              <a:t>untuk</a:t>
            </a:r>
            <a:r>
              <a:rPr lang="en-US" sz="2400" dirty="0" smtClean="0"/>
              <a:t> </a:t>
            </a:r>
            <a:r>
              <a:rPr lang="en-US" sz="2400" dirty="0" err="1" smtClean="0"/>
              <a:t>menerima</a:t>
            </a:r>
            <a:r>
              <a:rPr lang="en-US" sz="2400" dirty="0" smtClean="0"/>
              <a:t> </a:t>
            </a:r>
            <a:r>
              <a:rPr lang="en-US" sz="2400" dirty="0" err="1" smtClean="0"/>
              <a:t>tunai</a:t>
            </a:r>
            <a:r>
              <a:rPr lang="en-US" sz="2400" dirty="0" smtClean="0"/>
              <a:t> </a:t>
            </a:r>
            <a:r>
              <a:rPr lang="en-US" sz="2400" dirty="0" err="1" smtClean="0"/>
              <a:t>atau</a:t>
            </a:r>
            <a:r>
              <a:rPr lang="en-US" sz="2400" dirty="0" smtClean="0"/>
              <a:t> </a:t>
            </a:r>
            <a:r>
              <a:rPr lang="en-US" sz="2400" dirty="0" err="1" smtClean="0"/>
              <a:t>aset</a:t>
            </a:r>
            <a:r>
              <a:rPr lang="en-US" sz="2400" dirty="0" smtClean="0"/>
              <a:t> </a:t>
            </a:r>
            <a:r>
              <a:rPr lang="en-US" sz="2400" dirty="0" err="1" smtClean="0"/>
              <a:t>kewangan</a:t>
            </a:r>
            <a:r>
              <a:rPr lang="en-US" sz="2400" dirty="0" smtClean="0"/>
              <a:t>. </a:t>
            </a:r>
            <a:r>
              <a:rPr lang="en-US" sz="2400" dirty="0" err="1" smtClean="0"/>
              <a:t>Tarikh</a:t>
            </a:r>
            <a:r>
              <a:rPr lang="en-US" sz="2400" dirty="0" smtClean="0"/>
              <a:t> </a:t>
            </a:r>
            <a:r>
              <a:rPr lang="en-US" sz="2400" dirty="0" err="1" smtClean="0"/>
              <a:t>pengiktirafan</a:t>
            </a:r>
            <a:r>
              <a:rPr lang="en-US" sz="2400" dirty="0" smtClean="0"/>
              <a:t> ABT </a:t>
            </a:r>
            <a:r>
              <a:rPr lang="en-US" sz="2400" dirty="0" err="1" smtClean="0"/>
              <a:t>adalah</a:t>
            </a:r>
            <a:r>
              <a:rPr lang="en-US" sz="2400" dirty="0" smtClean="0"/>
              <a:t> </a:t>
            </a:r>
            <a:r>
              <a:rPr lang="en-US" sz="2400" dirty="0" err="1" smtClean="0"/>
              <a:t>berdasarkan</a:t>
            </a:r>
            <a:r>
              <a:rPr lang="en-US" sz="2400" dirty="0" smtClean="0"/>
              <a:t> </a:t>
            </a:r>
            <a:r>
              <a:rPr lang="en-US" sz="2400" dirty="0" err="1" smtClean="0"/>
              <a:t>dokumen</a:t>
            </a:r>
            <a:r>
              <a:rPr lang="en-US" sz="2400" dirty="0" smtClean="0"/>
              <a:t> </a:t>
            </a:r>
            <a:r>
              <a:rPr lang="en-US" sz="2400" dirty="0" err="1" smtClean="0"/>
              <a:t>asal</a:t>
            </a:r>
            <a:r>
              <a:rPr lang="en-US" sz="2400" dirty="0" smtClean="0"/>
              <a:t> </a:t>
            </a:r>
            <a:r>
              <a:rPr lang="en-US" sz="2400" dirty="0" err="1" smtClean="0"/>
              <a:t>seperti</a:t>
            </a:r>
            <a:r>
              <a:rPr lang="en-US" sz="2400" dirty="0" smtClean="0"/>
              <a:t> </a:t>
            </a:r>
            <a:r>
              <a:rPr lang="en-US" sz="2400" dirty="0" err="1" smtClean="0"/>
              <a:t>bil</a:t>
            </a:r>
            <a:r>
              <a:rPr lang="en-US" sz="2400" dirty="0" smtClean="0"/>
              <a:t> </a:t>
            </a:r>
            <a:r>
              <a:rPr lang="en-US" sz="2400" dirty="0" err="1" smtClean="0"/>
              <a:t>atau</a:t>
            </a:r>
            <a:r>
              <a:rPr lang="en-US" sz="2400" dirty="0" smtClean="0"/>
              <a:t> </a:t>
            </a:r>
            <a:r>
              <a:rPr lang="en-US" sz="2400" dirty="0" err="1" smtClean="0"/>
              <a:t>melalui</a:t>
            </a:r>
            <a:r>
              <a:rPr lang="en-US" sz="2400" dirty="0" smtClean="0"/>
              <a:t> </a:t>
            </a:r>
            <a:r>
              <a:rPr lang="en-US" sz="2400" dirty="0" err="1" smtClean="0"/>
              <a:t>dasar</a:t>
            </a:r>
            <a:r>
              <a:rPr lang="en-US" sz="2400" dirty="0" smtClean="0"/>
              <a:t>, </a:t>
            </a:r>
            <a:r>
              <a:rPr lang="en-US" sz="2400" dirty="0" err="1" smtClean="0"/>
              <a:t>perjanjian</a:t>
            </a:r>
            <a:r>
              <a:rPr lang="en-US" sz="2400" dirty="0" smtClean="0"/>
              <a:t> </a:t>
            </a:r>
            <a:r>
              <a:rPr lang="en-US" sz="2400" dirty="0" err="1" smtClean="0"/>
              <a:t>atau</a:t>
            </a:r>
            <a:r>
              <a:rPr lang="en-US" sz="2400" dirty="0" smtClean="0"/>
              <a:t> </a:t>
            </a:r>
            <a:r>
              <a:rPr lang="en-US" sz="2400" dirty="0" err="1" smtClean="0"/>
              <a:t>keputusan</a:t>
            </a:r>
            <a:r>
              <a:rPr lang="en-US" sz="2400" dirty="0" smtClean="0"/>
              <a:t> </a:t>
            </a:r>
            <a:r>
              <a:rPr lang="en-US" sz="2400" dirty="0" err="1" smtClean="0"/>
              <a:t>kerajaan</a:t>
            </a:r>
            <a:r>
              <a:rPr lang="en-US" sz="2400" dirty="0" smtClean="0"/>
              <a:t> yang </a:t>
            </a:r>
            <a:r>
              <a:rPr lang="en-US" sz="2400" dirty="0" err="1" smtClean="0"/>
              <a:t>berkuatkuasa</a:t>
            </a:r>
            <a:r>
              <a:rPr lang="en-US" sz="2400" dirty="0" smtClean="0"/>
              <a:t>. [WP 10.6]</a:t>
            </a:r>
            <a:endParaRPr lang="en-US" sz="2400" dirty="0"/>
          </a:p>
          <a:p>
            <a:endParaRPr lang="en-MY" dirty="0"/>
          </a:p>
        </p:txBody>
      </p:sp>
      <p:sp>
        <p:nvSpPr>
          <p:cNvPr id="11" name="TextBox 10"/>
          <p:cNvSpPr txBox="1"/>
          <p:nvPr/>
        </p:nvSpPr>
        <p:spPr>
          <a:xfrm>
            <a:off x="589722" y="5029200"/>
            <a:ext cx="8839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Blip>
                <a:blip r:embed="rId1"/>
              </a:buBlip>
            </a:pPr>
            <a:r>
              <a:rPr lang="en-US" sz="2400" dirty="0" smtClean="0"/>
              <a:t>ABT yang </a:t>
            </a:r>
            <a:r>
              <a:rPr lang="en-US" sz="2400" dirty="0" err="1" smtClean="0"/>
              <a:t>melangkaui</a:t>
            </a:r>
            <a:r>
              <a:rPr lang="en-US" sz="2400" dirty="0" smtClean="0"/>
              <a:t> </a:t>
            </a:r>
            <a:r>
              <a:rPr lang="en-US" sz="2400" dirty="0" err="1" smtClean="0"/>
              <a:t>tarikh</a:t>
            </a:r>
            <a:r>
              <a:rPr lang="en-US" sz="2400" dirty="0" smtClean="0"/>
              <a:t> </a:t>
            </a:r>
            <a:r>
              <a:rPr lang="en-US" sz="2400" dirty="0" err="1" smtClean="0"/>
              <a:t>jadual</a:t>
            </a:r>
            <a:r>
              <a:rPr lang="en-US" sz="2400" dirty="0" smtClean="0"/>
              <a:t> </a:t>
            </a:r>
            <a:r>
              <a:rPr lang="en-US" sz="2400" dirty="0" err="1" smtClean="0"/>
              <a:t>pembayaran</a:t>
            </a:r>
            <a:r>
              <a:rPr lang="en-US" sz="2400" dirty="0" smtClean="0"/>
              <a:t> yang </a:t>
            </a:r>
            <a:r>
              <a:rPr lang="en-US" sz="2400" dirty="0" err="1" smtClean="0"/>
              <a:t>ditetapkan</a:t>
            </a:r>
            <a:r>
              <a:rPr lang="en-US" sz="2400" dirty="0" smtClean="0"/>
              <a:t>. [WP 10.6]</a:t>
            </a:r>
            <a:endParaRPr lang="en-MY" sz="2400" dirty="0"/>
          </a:p>
        </p:txBody>
      </p:sp>
      <p:sp>
        <p:nvSpPr>
          <p:cNvPr id="12" name="Rectangle 11"/>
          <p:cNvSpPr/>
          <p:nvPr/>
        </p:nvSpPr>
        <p:spPr>
          <a:xfrm>
            <a:off x="502796" y="715617"/>
            <a:ext cx="529343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Lucida Sans" panose="020B0602030504020204"/>
                <a:cs typeface="Lucida Sans" panose="020B0602030504020204"/>
              </a:rPr>
              <a:t>PENGIKTIRAFAN</a:t>
            </a:r>
            <a:endParaRPr lang="en-MY" sz="48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89722" y="1393793"/>
            <a:ext cx="8760485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3600" b="1" u="sng" cap="none" spc="0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C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Akaun</a:t>
            </a:r>
            <a:r>
              <a:rPr lang="en-US" sz="3600" b="1" u="sng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C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n-US" sz="3600" b="1" u="sng" cap="none" spc="0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C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Belum</a:t>
            </a:r>
            <a:r>
              <a:rPr lang="en-US" sz="3600" b="1" u="sng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C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n-US" sz="3600" b="1" u="sng" cap="none" spc="0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C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Terima</a:t>
            </a:r>
            <a:r>
              <a:rPr lang="en-US" sz="3600" b="1" u="sng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C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(ABT)</a:t>
            </a:r>
            <a:endParaRPr lang="en-MY" sz="36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C00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02796" y="4382869"/>
            <a:ext cx="8760485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3600" b="1" u="sng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C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Tunggakan</a:t>
            </a:r>
            <a:r>
              <a:rPr lang="en-US" sz="3600" b="1" u="sng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C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(</a:t>
            </a:r>
            <a:r>
              <a:rPr lang="en-US" sz="3600" b="1" i="1" u="sng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C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overdue</a:t>
            </a:r>
            <a:r>
              <a:rPr lang="en-US" sz="3600" b="1" u="sng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C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)</a:t>
            </a:r>
            <a:endParaRPr lang="en-MY" sz="36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C00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85240" y="44704"/>
            <a:ext cx="7715759" cy="7207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spc="-300" dirty="0" err="1" smtClean="0"/>
              <a:t>Pengumpulan</a:t>
            </a:r>
            <a:r>
              <a:rPr spc="-300" dirty="0" smtClean="0"/>
              <a:t> </a:t>
            </a:r>
            <a:r>
              <a:rPr spc="-300" dirty="0"/>
              <a:t>Data </a:t>
            </a:r>
            <a:r>
              <a:rPr spc="-1150" dirty="0"/>
              <a:t>ABT</a:t>
            </a:r>
            <a:endParaRPr spc="-1150" dirty="0"/>
          </a:p>
        </p:txBody>
      </p:sp>
      <p:sp>
        <p:nvSpPr>
          <p:cNvPr id="9" name="TextBox 8"/>
          <p:cNvSpPr txBox="1"/>
          <p:nvPr/>
        </p:nvSpPr>
        <p:spPr>
          <a:xfrm>
            <a:off x="317279" y="2185749"/>
            <a:ext cx="9131521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28650" indent="-342900" algn="just">
              <a:buBlip>
                <a:blip r:embed="rId1"/>
              </a:buBlip>
            </a:pPr>
            <a:r>
              <a:rPr lang="en-US" sz="2400" dirty="0" smtClean="0"/>
              <a:t>ABT </a:t>
            </a:r>
            <a:r>
              <a:rPr lang="en-US" sz="2400" dirty="0" err="1" smtClean="0"/>
              <a:t>daripada</a:t>
            </a:r>
            <a:r>
              <a:rPr lang="en-US" sz="2400" dirty="0" smtClean="0"/>
              <a:t> </a:t>
            </a:r>
            <a:r>
              <a:rPr lang="en-US" sz="2400" dirty="0" err="1" smtClean="0"/>
              <a:t>pinjaman</a:t>
            </a:r>
            <a:r>
              <a:rPr lang="en-US" sz="2400" dirty="0" smtClean="0"/>
              <a:t> </a:t>
            </a:r>
            <a:r>
              <a:rPr lang="en-US" sz="2400" dirty="0" err="1" smtClean="0"/>
              <a:t>atau</a:t>
            </a:r>
            <a:r>
              <a:rPr lang="en-US" sz="2400" dirty="0" smtClean="0"/>
              <a:t> </a:t>
            </a:r>
            <a:r>
              <a:rPr lang="en-US" sz="2400" dirty="0" err="1" smtClean="0"/>
              <a:t>pendahuluan</a:t>
            </a:r>
            <a:r>
              <a:rPr lang="en-US" sz="2400" dirty="0" smtClean="0"/>
              <a:t> </a:t>
            </a:r>
            <a:r>
              <a:rPr lang="en-US" sz="2400" dirty="0" err="1" smtClean="0"/>
              <a:t>kepada</a:t>
            </a:r>
            <a:r>
              <a:rPr lang="en-US" sz="2400" dirty="0" smtClean="0"/>
              <a:t> </a:t>
            </a:r>
            <a:r>
              <a:rPr lang="en-US" sz="2400" dirty="0" err="1"/>
              <a:t>K</a:t>
            </a:r>
            <a:r>
              <a:rPr lang="en-US" sz="2400" dirty="0" err="1" smtClean="0"/>
              <a:t>erajaan</a:t>
            </a:r>
            <a:r>
              <a:rPr lang="en-US" sz="2400" dirty="0" smtClean="0"/>
              <a:t> </a:t>
            </a:r>
            <a:r>
              <a:rPr lang="en-US" sz="2400" dirty="0" err="1" smtClean="0"/>
              <a:t>Negeri</a:t>
            </a:r>
            <a:r>
              <a:rPr lang="en-US" sz="2400" dirty="0" smtClean="0"/>
              <a:t>, </a:t>
            </a:r>
            <a:r>
              <a:rPr lang="en-US" sz="2400" dirty="0" err="1" smtClean="0"/>
              <a:t>Badan</a:t>
            </a:r>
            <a:r>
              <a:rPr lang="en-US" sz="2400" dirty="0" smtClean="0"/>
              <a:t> </a:t>
            </a:r>
            <a:r>
              <a:rPr lang="en-US" sz="2400" dirty="0" err="1" smtClean="0"/>
              <a:t>Berkanun</a:t>
            </a:r>
            <a:r>
              <a:rPr lang="en-US" sz="2400" dirty="0" smtClean="0"/>
              <a:t>, </a:t>
            </a:r>
            <a:r>
              <a:rPr lang="en-US" sz="2400" dirty="0" err="1" smtClean="0"/>
              <a:t>Pihak</a:t>
            </a:r>
            <a:r>
              <a:rPr lang="en-US" sz="2400" dirty="0" smtClean="0"/>
              <a:t> </a:t>
            </a:r>
            <a:r>
              <a:rPr lang="en-US" sz="2400" dirty="0" err="1" smtClean="0"/>
              <a:t>Berkuasa</a:t>
            </a:r>
            <a:r>
              <a:rPr lang="en-US" sz="2400" dirty="0" smtClean="0"/>
              <a:t> </a:t>
            </a:r>
            <a:r>
              <a:rPr lang="en-US" sz="2400" dirty="0" err="1" smtClean="0"/>
              <a:t>Tempatan</a:t>
            </a:r>
            <a:r>
              <a:rPr lang="en-US" sz="2400" dirty="0" smtClean="0"/>
              <a:t>, </a:t>
            </a:r>
            <a:r>
              <a:rPr lang="en-US" sz="2400" dirty="0" err="1" smtClean="0"/>
              <a:t>Koperasi</a:t>
            </a:r>
            <a:r>
              <a:rPr lang="en-US" sz="2400" dirty="0" smtClean="0"/>
              <a:t>, Syarikat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Agensi</a:t>
            </a:r>
            <a:r>
              <a:rPr lang="en-US" sz="2400" dirty="0" smtClean="0"/>
              <a:t> </a:t>
            </a:r>
            <a:r>
              <a:rPr lang="en-US" sz="2400" dirty="0" err="1" smtClean="0"/>
              <a:t>serta</a:t>
            </a:r>
            <a:r>
              <a:rPr lang="en-US" sz="2400" dirty="0" smtClean="0"/>
              <a:t> </a:t>
            </a:r>
            <a:r>
              <a:rPr lang="en-US" sz="2400" dirty="0" err="1" smtClean="0"/>
              <a:t>pinjaman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pendahuluan</a:t>
            </a:r>
            <a:r>
              <a:rPr lang="en-US" sz="2400" dirty="0" smtClean="0"/>
              <a:t> </a:t>
            </a:r>
            <a:r>
              <a:rPr lang="en-US" sz="2400" dirty="0" err="1" smtClean="0"/>
              <a:t>individu</a:t>
            </a:r>
            <a:endParaRPr lang="en-US" sz="2400" dirty="0" smtClean="0"/>
          </a:p>
          <a:p>
            <a:pPr marL="285750" algn="just"/>
            <a:endParaRPr lang="en-US" sz="2400" dirty="0" smtClean="0"/>
          </a:p>
          <a:p>
            <a:pPr marL="628650" indent="-342900" algn="just">
              <a:buBlip>
                <a:blip r:embed="rId1"/>
              </a:buBlip>
            </a:pPr>
            <a:r>
              <a:rPr lang="en-US" sz="2400" dirty="0" err="1" smtClean="0"/>
              <a:t>Pinjaman</a:t>
            </a:r>
            <a:r>
              <a:rPr lang="en-US" sz="2400" dirty="0" smtClean="0"/>
              <a:t> </a:t>
            </a:r>
            <a:r>
              <a:rPr lang="en-US" sz="2400" dirty="0" err="1" smtClean="0"/>
              <a:t>perseorangan</a:t>
            </a:r>
            <a:r>
              <a:rPr lang="en-US" sz="2400" dirty="0" smtClean="0"/>
              <a:t> :</a:t>
            </a:r>
            <a:endParaRPr lang="en-US" sz="2400" dirty="0" smtClean="0"/>
          </a:p>
          <a:p>
            <a:pPr marL="1085850" lvl="1" indent="-342900" algn="just">
              <a:buFont typeface="Wingdings" panose="05000000000000000000" pitchFamily="2" charset="2"/>
              <a:buChar char="v"/>
            </a:pPr>
            <a:r>
              <a:rPr lang="en-US" sz="2400" dirty="0" err="1" smtClean="0"/>
              <a:t>Pinjaman</a:t>
            </a:r>
            <a:r>
              <a:rPr lang="en-US" sz="2400" dirty="0" smtClean="0"/>
              <a:t> </a:t>
            </a:r>
            <a:r>
              <a:rPr lang="en-US" sz="2400" dirty="0" err="1" smtClean="0"/>
              <a:t>Kenderaan</a:t>
            </a:r>
            <a:endParaRPr lang="en-US" sz="2400" dirty="0" smtClean="0"/>
          </a:p>
          <a:p>
            <a:pPr marL="1085850" lvl="1" indent="-342900" algn="just">
              <a:buFont typeface="Wingdings" panose="05000000000000000000" pitchFamily="2" charset="2"/>
              <a:buChar char="v"/>
            </a:pPr>
            <a:r>
              <a:rPr lang="en-US" sz="2400" dirty="0" err="1" smtClean="0"/>
              <a:t>Pinjaman</a:t>
            </a:r>
            <a:r>
              <a:rPr lang="en-US" sz="2400" dirty="0" smtClean="0"/>
              <a:t> </a:t>
            </a:r>
            <a:r>
              <a:rPr lang="en-US" sz="2400" dirty="0" err="1" smtClean="0"/>
              <a:t>Komputer</a:t>
            </a:r>
            <a:endParaRPr lang="en-US" sz="2400" dirty="0" smtClean="0"/>
          </a:p>
          <a:p>
            <a:pPr marL="1085850" lvl="1" indent="-342900" algn="just">
              <a:buFont typeface="Wingdings" panose="05000000000000000000" pitchFamily="2" charset="2"/>
              <a:buChar char="v"/>
            </a:pPr>
            <a:r>
              <a:rPr lang="en-US" sz="2400" dirty="0" err="1" smtClean="0"/>
              <a:t>Pendahuluan</a:t>
            </a:r>
            <a:r>
              <a:rPr lang="en-US" sz="2400" dirty="0" smtClean="0"/>
              <a:t> </a:t>
            </a:r>
            <a:r>
              <a:rPr lang="en-US" sz="2400" dirty="0" err="1" smtClean="0"/>
              <a:t>Diri</a:t>
            </a:r>
            <a:endParaRPr lang="en-US" sz="2400" dirty="0" smtClean="0"/>
          </a:p>
          <a:p>
            <a:pPr marL="1085850" lvl="1" indent="-342900" algn="just">
              <a:buFont typeface="Wingdings" panose="05000000000000000000" pitchFamily="2" charset="2"/>
              <a:buChar char="v"/>
            </a:pPr>
            <a:r>
              <a:rPr lang="en-US" sz="2400" dirty="0" err="1" smtClean="0"/>
              <a:t>Pendahuluan</a:t>
            </a:r>
            <a:r>
              <a:rPr lang="en-US" sz="2400" dirty="0" smtClean="0"/>
              <a:t> </a:t>
            </a:r>
            <a:r>
              <a:rPr lang="en-US" sz="2400" dirty="0" err="1" smtClean="0"/>
              <a:t>Pelbagai</a:t>
            </a:r>
            <a:r>
              <a:rPr lang="en-US" sz="2400" dirty="0"/>
              <a:t>	</a:t>
            </a:r>
            <a:endParaRPr lang="en-US" sz="2400" dirty="0"/>
          </a:p>
          <a:p>
            <a:endParaRPr lang="en-MY" dirty="0"/>
          </a:p>
        </p:txBody>
      </p:sp>
      <p:sp>
        <p:nvSpPr>
          <p:cNvPr id="12" name="Rectangle 11"/>
          <p:cNvSpPr/>
          <p:nvPr/>
        </p:nvSpPr>
        <p:spPr>
          <a:xfrm>
            <a:off x="60244" y="762000"/>
            <a:ext cx="10182596" cy="67710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37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Lucida Sans" panose="020B0602030504020204"/>
                <a:cs typeface="Lucida Sans" panose="020B0602030504020204"/>
              </a:rPr>
              <a:t>KATEGORI AKAUN BELUM TERIMA (ABT)</a:t>
            </a:r>
            <a:endParaRPr lang="en-MY" sz="37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89722" y="1393793"/>
            <a:ext cx="8760485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3600" b="1" u="sng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C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ABT </a:t>
            </a:r>
            <a:r>
              <a:rPr lang="en-US" sz="3600" b="1" u="sng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C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Pinjaman</a:t>
            </a:r>
            <a:r>
              <a:rPr lang="en-US" sz="3600" b="1" u="sng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C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n-US" sz="3600" b="1" u="sng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C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dan</a:t>
            </a:r>
            <a:r>
              <a:rPr lang="en-US" sz="3600" b="1" u="sng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C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n-US" sz="3600" b="1" u="sng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C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Pendahuluan</a:t>
            </a:r>
            <a:endParaRPr lang="en-MY" sz="36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C00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85240" y="44704"/>
            <a:ext cx="7715759" cy="7207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spc="-300" dirty="0" err="1" smtClean="0"/>
              <a:t>Pengumpulan</a:t>
            </a:r>
            <a:r>
              <a:rPr spc="-300" dirty="0" smtClean="0"/>
              <a:t> </a:t>
            </a:r>
            <a:r>
              <a:rPr spc="-300" dirty="0"/>
              <a:t>Data </a:t>
            </a:r>
            <a:r>
              <a:rPr spc="-1150" dirty="0"/>
              <a:t>ABT</a:t>
            </a:r>
            <a:endParaRPr spc="-1150" dirty="0"/>
          </a:p>
        </p:txBody>
      </p:sp>
      <p:sp>
        <p:nvSpPr>
          <p:cNvPr id="9" name="TextBox 8"/>
          <p:cNvSpPr txBox="1"/>
          <p:nvPr/>
        </p:nvSpPr>
        <p:spPr>
          <a:xfrm>
            <a:off x="317279" y="2134612"/>
            <a:ext cx="913152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28650" indent="-342900" algn="just">
              <a:buBlip>
                <a:blip r:embed="rId1"/>
              </a:buBlip>
            </a:pPr>
            <a:r>
              <a:rPr lang="en-US" sz="2400" dirty="0" smtClean="0"/>
              <a:t>ABT </a:t>
            </a:r>
            <a:r>
              <a:rPr lang="en-US" sz="2400" dirty="0" err="1" smtClean="0"/>
              <a:t>Hasil</a:t>
            </a:r>
            <a:r>
              <a:rPr lang="en-US" sz="2400" dirty="0" smtClean="0"/>
              <a:t> :</a:t>
            </a:r>
            <a:endParaRPr lang="en-US" sz="2400" dirty="0" smtClean="0"/>
          </a:p>
          <a:p>
            <a:pPr marL="1085850" lvl="1" indent="-342900" algn="just">
              <a:buFont typeface="Wingdings" panose="05000000000000000000" pitchFamily="2" charset="2"/>
              <a:buChar char="v"/>
            </a:pPr>
            <a:r>
              <a:rPr lang="en-US" sz="2400" dirty="0" err="1" smtClean="0"/>
              <a:t>Hasil</a:t>
            </a:r>
            <a:r>
              <a:rPr lang="en-US" sz="2400" dirty="0" smtClean="0"/>
              <a:t> </a:t>
            </a:r>
            <a:r>
              <a:rPr lang="en-US" sz="2400" dirty="0" err="1" smtClean="0"/>
              <a:t>Cukai</a:t>
            </a:r>
            <a:endParaRPr lang="en-US" sz="2400" dirty="0" smtClean="0"/>
          </a:p>
          <a:p>
            <a:pPr marL="1085850" lvl="1" indent="-342900" algn="just">
              <a:buFont typeface="Wingdings" panose="05000000000000000000" pitchFamily="2" charset="2"/>
              <a:buChar char="v"/>
            </a:pPr>
            <a:r>
              <a:rPr lang="en-US" sz="2400" dirty="0" err="1" smtClean="0"/>
              <a:t>Hasil</a:t>
            </a:r>
            <a:r>
              <a:rPr lang="en-US" sz="2400" dirty="0" smtClean="0"/>
              <a:t> </a:t>
            </a:r>
            <a:r>
              <a:rPr lang="en-US" sz="2400" dirty="0" err="1" smtClean="0"/>
              <a:t>Bukan</a:t>
            </a:r>
            <a:r>
              <a:rPr lang="en-US" sz="2400" dirty="0" smtClean="0"/>
              <a:t> </a:t>
            </a:r>
            <a:r>
              <a:rPr lang="en-US" sz="2400" dirty="0" err="1" smtClean="0"/>
              <a:t>Cukai</a:t>
            </a:r>
            <a:endParaRPr lang="en-US" sz="2400" dirty="0" smtClean="0"/>
          </a:p>
          <a:p>
            <a:pPr marL="1085850" lvl="1" indent="-342900" algn="just">
              <a:buFont typeface="Wingdings" panose="05000000000000000000" pitchFamily="2" charset="2"/>
              <a:buChar char="v"/>
            </a:pPr>
            <a:r>
              <a:rPr lang="en-US" sz="2400" dirty="0" err="1" smtClean="0"/>
              <a:t>Perlbagai</a:t>
            </a:r>
            <a:r>
              <a:rPr lang="en-US" sz="2400" dirty="0" smtClean="0"/>
              <a:t> </a:t>
            </a:r>
            <a:r>
              <a:rPr lang="en-US" sz="2400" dirty="0" err="1" smtClean="0"/>
              <a:t>Terimaan</a:t>
            </a:r>
            <a:r>
              <a:rPr lang="en-US" sz="2400" dirty="0" smtClean="0"/>
              <a:t> (</a:t>
            </a:r>
            <a:r>
              <a:rPr lang="en-US" sz="2400" dirty="0" err="1" smtClean="0"/>
              <a:t>Sepatutnya</a:t>
            </a:r>
            <a:r>
              <a:rPr lang="en-US" sz="2400" dirty="0" smtClean="0"/>
              <a:t> </a:t>
            </a:r>
            <a:r>
              <a:rPr lang="en-US" sz="2400" dirty="0" err="1" smtClean="0"/>
              <a:t>telah</a:t>
            </a:r>
            <a:r>
              <a:rPr lang="en-US" sz="2400" dirty="0" smtClean="0"/>
              <a:t> </a:t>
            </a:r>
            <a:r>
              <a:rPr lang="en-US" sz="2400" dirty="0" err="1" smtClean="0"/>
              <a:t>diterima</a:t>
            </a:r>
            <a:r>
              <a:rPr lang="en-US" sz="2400" dirty="0" smtClean="0"/>
              <a:t> </a:t>
            </a:r>
            <a:r>
              <a:rPr lang="en-US" sz="2400" dirty="0" err="1" smtClean="0"/>
              <a:t>oleh</a:t>
            </a:r>
            <a:r>
              <a:rPr lang="en-US" sz="2400" dirty="0" smtClean="0"/>
              <a:t> </a:t>
            </a:r>
            <a:r>
              <a:rPr lang="en-US" sz="2400" dirty="0" err="1" smtClean="0"/>
              <a:t>kerajaan</a:t>
            </a:r>
            <a:r>
              <a:rPr lang="en-US" sz="2400" dirty="0" smtClean="0"/>
              <a:t>)</a:t>
            </a:r>
            <a:r>
              <a:rPr lang="en-US" sz="2400" dirty="0"/>
              <a:t>	</a:t>
            </a:r>
            <a:endParaRPr lang="en-US" sz="2400" dirty="0" smtClean="0"/>
          </a:p>
          <a:p>
            <a:pPr marL="742950" lvl="1" algn="just"/>
            <a:endParaRPr lang="en-US" sz="2400" dirty="0"/>
          </a:p>
          <a:p>
            <a:pPr marL="628650" indent="-342900" algn="just">
              <a:buBlip>
                <a:blip r:embed="rId1"/>
              </a:buBlip>
            </a:pPr>
            <a:r>
              <a:rPr lang="en-US" sz="2400" dirty="0"/>
              <a:t>ABT </a:t>
            </a:r>
            <a:r>
              <a:rPr lang="en-US" sz="2400" dirty="0" err="1" smtClean="0"/>
              <a:t>Hutang-hutang</a:t>
            </a:r>
            <a:r>
              <a:rPr lang="en-US" sz="2400" dirty="0" smtClean="0"/>
              <a:t> lain :</a:t>
            </a:r>
            <a:endParaRPr lang="en-US" sz="2400" dirty="0" smtClean="0"/>
          </a:p>
          <a:p>
            <a:pPr marL="285750" algn="just"/>
            <a:r>
              <a:rPr lang="en-US" sz="2400" dirty="0" smtClean="0"/>
              <a:t>ABT </a:t>
            </a:r>
            <a:r>
              <a:rPr lang="en-US" sz="2400" dirty="0" err="1" smtClean="0"/>
              <a:t>Transaksi</a:t>
            </a:r>
            <a:r>
              <a:rPr lang="en-US" sz="2400" dirty="0" smtClean="0"/>
              <a:t> </a:t>
            </a:r>
            <a:r>
              <a:rPr lang="en-US" sz="2400" dirty="0" err="1" smtClean="0"/>
              <a:t>asalnya</a:t>
            </a:r>
            <a:r>
              <a:rPr lang="en-US" sz="2400" dirty="0" smtClean="0"/>
              <a:t> </a:t>
            </a:r>
            <a:r>
              <a:rPr lang="en-US" sz="2400" dirty="0" err="1" smtClean="0"/>
              <a:t>bukan</a:t>
            </a:r>
            <a:r>
              <a:rPr lang="en-US" sz="2400" dirty="0" smtClean="0"/>
              <a:t> </a:t>
            </a:r>
            <a:r>
              <a:rPr lang="en-US" sz="2400" dirty="0" err="1" smtClean="0"/>
              <a:t>berpunca</a:t>
            </a:r>
            <a:r>
              <a:rPr lang="en-US" sz="2400" dirty="0" smtClean="0"/>
              <a:t> </a:t>
            </a:r>
            <a:r>
              <a:rPr lang="en-US" sz="2400" dirty="0" err="1" smtClean="0"/>
              <a:t>daripada</a:t>
            </a:r>
            <a:r>
              <a:rPr lang="en-US" sz="2400" dirty="0" smtClean="0"/>
              <a:t> </a:t>
            </a:r>
            <a:r>
              <a:rPr lang="en-US" sz="2400" dirty="0" err="1" smtClean="0"/>
              <a:t>hasil</a:t>
            </a:r>
            <a:r>
              <a:rPr lang="en-US" sz="2400" dirty="0" smtClean="0"/>
              <a:t> yang </a:t>
            </a:r>
            <a:r>
              <a:rPr lang="en-US" sz="2400" dirty="0" err="1" smtClean="0"/>
              <a:t>sepatutnya</a:t>
            </a:r>
            <a:r>
              <a:rPr lang="en-US" sz="2400" dirty="0" smtClean="0"/>
              <a:t> </a:t>
            </a:r>
            <a:r>
              <a:rPr lang="en-US" sz="2400" dirty="0" err="1" smtClean="0"/>
              <a:t>diterima</a:t>
            </a:r>
            <a:r>
              <a:rPr lang="en-US" sz="2400" dirty="0" smtClean="0"/>
              <a:t> </a:t>
            </a:r>
            <a:r>
              <a:rPr lang="en-US" sz="2400" dirty="0" err="1" smtClean="0"/>
              <a:t>oleh</a:t>
            </a:r>
            <a:r>
              <a:rPr lang="en-US" sz="2400" dirty="0" smtClean="0"/>
              <a:t> </a:t>
            </a:r>
            <a:r>
              <a:rPr lang="en-US" sz="2400" dirty="0" err="1" smtClean="0"/>
              <a:t>kerajaan</a:t>
            </a:r>
            <a:r>
              <a:rPr lang="en-US" sz="2400" dirty="0" smtClean="0"/>
              <a:t> (</a:t>
            </a:r>
            <a:r>
              <a:rPr lang="en-US" sz="2400" dirty="0" err="1" smtClean="0"/>
              <a:t>tetapi</a:t>
            </a:r>
            <a:r>
              <a:rPr lang="en-US" sz="2400" dirty="0" smtClean="0"/>
              <a:t> </a:t>
            </a:r>
            <a:r>
              <a:rPr lang="en-US" sz="2400" dirty="0" err="1" smtClean="0"/>
              <a:t>belum</a:t>
            </a:r>
            <a:r>
              <a:rPr lang="en-US" sz="2400" dirty="0" smtClean="0"/>
              <a:t> </a:t>
            </a:r>
            <a:r>
              <a:rPr lang="en-US" sz="2400" dirty="0" err="1" smtClean="0"/>
              <a:t>terima</a:t>
            </a:r>
            <a:r>
              <a:rPr lang="en-US" sz="2400" dirty="0" smtClean="0"/>
              <a:t> </a:t>
            </a:r>
            <a:r>
              <a:rPr lang="en-US" sz="2400" dirty="0" err="1" smtClean="0"/>
              <a:t>lagi</a:t>
            </a:r>
            <a:r>
              <a:rPr lang="en-US" sz="2400" dirty="0" smtClean="0"/>
              <a:t>) :</a:t>
            </a:r>
            <a:endParaRPr lang="en-MY" b="1" dirty="0"/>
          </a:p>
        </p:txBody>
      </p:sp>
      <p:sp>
        <p:nvSpPr>
          <p:cNvPr id="12" name="Rectangle 11"/>
          <p:cNvSpPr/>
          <p:nvPr/>
        </p:nvSpPr>
        <p:spPr>
          <a:xfrm>
            <a:off x="60244" y="762000"/>
            <a:ext cx="10182596" cy="67710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37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Lucida Sans" panose="020B0602030504020204"/>
                <a:cs typeface="Lucida Sans" panose="020B0602030504020204"/>
              </a:rPr>
              <a:t>KATEGORI AKAUN BELUM TERIMA (ABT)</a:t>
            </a:r>
            <a:endParaRPr lang="en-MY" sz="37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89722" y="1393793"/>
            <a:ext cx="8760485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3600" b="1" u="sng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C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Pelbagai</a:t>
            </a:r>
            <a:r>
              <a:rPr lang="en-US" sz="3600" b="1" u="sng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C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ABT</a:t>
            </a:r>
            <a:endParaRPr lang="en-MY" sz="36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C00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85240" y="44704"/>
            <a:ext cx="7715759" cy="7207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spc="-300" dirty="0" err="1" smtClean="0"/>
              <a:t>Pengumpulan</a:t>
            </a:r>
            <a:r>
              <a:rPr spc="-300" dirty="0" smtClean="0"/>
              <a:t> </a:t>
            </a:r>
            <a:r>
              <a:rPr spc="-300" dirty="0"/>
              <a:t>Data </a:t>
            </a:r>
            <a:r>
              <a:rPr spc="-1150" dirty="0"/>
              <a:t>ABT</a:t>
            </a:r>
            <a:endParaRPr spc="-1150" dirty="0"/>
          </a:p>
        </p:txBody>
      </p:sp>
      <p:sp>
        <p:nvSpPr>
          <p:cNvPr id="9" name="TextBox 8"/>
          <p:cNvSpPr txBox="1"/>
          <p:nvPr/>
        </p:nvSpPr>
        <p:spPr>
          <a:xfrm>
            <a:off x="317279" y="1524000"/>
            <a:ext cx="9131521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85850" indent="-457200" algn="just">
              <a:buFont typeface="+mj-lt"/>
              <a:buAutoNum type="arabicPeriod"/>
            </a:pPr>
            <a:r>
              <a:rPr lang="en-US" sz="2400" dirty="0" err="1" smtClean="0"/>
              <a:t>Tuntutan</a:t>
            </a:r>
            <a:r>
              <a:rPr lang="en-US" sz="2400" dirty="0" smtClean="0"/>
              <a:t> </a:t>
            </a:r>
            <a:r>
              <a:rPr lang="en-US" sz="2400" dirty="0" err="1" smtClean="0"/>
              <a:t>terhadap</a:t>
            </a:r>
            <a:r>
              <a:rPr lang="en-US" sz="2400" dirty="0" smtClean="0"/>
              <a:t> </a:t>
            </a:r>
            <a:r>
              <a:rPr lang="en-US" sz="2400" dirty="0" err="1" smtClean="0"/>
              <a:t>Pegawai</a:t>
            </a:r>
            <a:r>
              <a:rPr lang="en-US" sz="2400" dirty="0" smtClean="0"/>
              <a:t> </a:t>
            </a:r>
            <a:r>
              <a:rPr lang="en-US" sz="2400" dirty="0" err="1" smtClean="0"/>
              <a:t>Awam</a:t>
            </a:r>
            <a:r>
              <a:rPr lang="en-US" sz="2400" dirty="0" smtClean="0"/>
              <a:t> :-</a:t>
            </a:r>
            <a:endParaRPr lang="en-US" sz="2400" dirty="0" smtClean="0"/>
          </a:p>
          <a:p>
            <a:pPr marL="1085850" lvl="1" indent="-342900" algn="just">
              <a:buFont typeface="Wingdings" panose="05000000000000000000" pitchFamily="2" charset="2"/>
              <a:buChar char="v"/>
            </a:pPr>
            <a:r>
              <a:rPr lang="en-US" sz="2400" dirty="0" err="1" smtClean="0"/>
              <a:t>Emolumen</a:t>
            </a:r>
            <a:r>
              <a:rPr lang="en-US" sz="2400" dirty="0" smtClean="0"/>
              <a:t> </a:t>
            </a:r>
            <a:r>
              <a:rPr lang="en-US" sz="2400" dirty="0" err="1" smtClean="0"/>
              <a:t>terlebih</a:t>
            </a:r>
            <a:r>
              <a:rPr lang="en-US" sz="2400" dirty="0" smtClean="0"/>
              <a:t> </a:t>
            </a:r>
            <a:r>
              <a:rPr lang="en-US" sz="2400" dirty="0" err="1" smtClean="0"/>
              <a:t>bayar</a:t>
            </a:r>
            <a:endParaRPr lang="en-US" sz="2400" dirty="0" smtClean="0"/>
          </a:p>
          <a:p>
            <a:pPr marL="1085850" lvl="1" indent="-342900" algn="just">
              <a:buFont typeface="Wingdings" panose="05000000000000000000" pitchFamily="2" charset="2"/>
              <a:buChar char="v"/>
            </a:pPr>
            <a:r>
              <a:rPr lang="en-US" sz="2400" dirty="0" err="1" smtClean="0"/>
              <a:t>Kehilangan</a:t>
            </a:r>
            <a:r>
              <a:rPr lang="en-US" sz="2400" dirty="0" smtClean="0"/>
              <a:t> </a:t>
            </a:r>
            <a:r>
              <a:rPr lang="en-US" sz="2400" dirty="0" err="1" smtClean="0"/>
              <a:t>wang</a:t>
            </a:r>
            <a:r>
              <a:rPr lang="en-US" sz="2400" dirty="0" smtClean="0"/>
              <a:t> </a:t>
            </a:r>
            <a:r>
              <a:rPr lang="en-US" sz="2400" dirty="0" err="1" smtClean="0"/>
              <a:t>tunai</a:t>
            </a:r>
            <a:r>
              <a:rPr lang="en-US" sz="2400" dirty="0" smtClean="0"/>
              <a:t> </a:t>
            </a:r>
            <a:r>
              <a:rPr lang="en-US" sz="2400" dirty="0" err="1" smtClean="0"/>
              <a:t>atau</a:t>
            </a:r>
            <a:r>
              <a:rPr lang="en-US" sz="2400" dirty="0" smtClean="0"/>
              <a:t> </a:t>
            </a:r>
            <a:r>
              <a:rPr lang="en-US" sz="2400" dirty="0" err="1" smtClean="0"/>
              <a:t>perbezaan</a:t>
            </a:r>
            <a:r>
              <a:rPr lang="en-US" sz="2400" dirty="0" smtClean="0"/>
              <a:t> </a:t>
            </a:r>
            <a:r>
              <a:rPr lang="en-US" sz="2400" dirty="0" err="1" smtClean="0"/>
              <a:t>pungutan</a:t>
            </a:r>
            <a:r>
              <a:rPr lang="en-US" sz="2400" dirty="0" smtClean="0"/>
              <a:t> </a:t>
            </a:r>
            <a:r>
              <a:rPr lang="en-US" sz="2400" dirty="0" err="1" smtClean="0"/>
              <a:t>wang</a:t>
            </a:r>
            <a:r>
              <a:rPr lang="en-US" sz="2400" dirty="0" smtClean="0"/>
              <a:t> </a:t>
            </a:r>
            <a:r>
              <a:rPr lang="en-US" sz="2400" dirty="0" err="1" smtClean="0"/>
              <a:t>tunai</a:t>
            </a:r>
            <a:r>
              <a:rPr lang="en-US" sz="2400" dirty="0" smtClean="0"/>
              <a:t> yang </a:t>
            </a:r>
            <a:r>
              <a:rPr lang="en-US" sz="2400" dirty="0" err="1" smtClean="0"/>
              <a:t>akan</a:t>
            </a:r>
            <a:r>
              <a:rPr lang="en-US" sz="2400" dirty="0" smtClean="0"/>
              <a:t> </a:t>
            </a:r>
            <a:r>
              <a:rPr lang="en-US" sz="2400" dirty="0" err="1" smtClean="0"/>
              <a:t>diperolehi</a:t>
            </a:r>
            <a:r>
              <a:rPr lang="en-US" sz="2400" dirty="0" smtClean="0"/>
              <a:t> </a:t>
            </a:r>
            <a:r>
              <a:rPr lang="en-US" sz="2400" dirty="0" err="1" smtClean="0"/>
              <a:t>daripada</a:t>
            </a:r>
            <a:r>
              <a:rPr lang="en-US" sz="2400" dirty="0" smtClean="0"/>
              <a:t> </a:t>
            </a:r>
            <a:r>
              <a:rPr lang="en-US" sz="2400" dirty="0" err="1" smtClean="0"/>
              <a:t>pegawai</a:t>
            </a:r>
            <a:r>
              <a:rPr lang="en-US" sz="2400" dirty="0" smtClean="0"/>
              <a:t> yang </a:t>
            </a:r>
            <a:r>
              <a:rPr lang="en-US" sz="2400" dirty="0" err="1" smtClean="0"/>
              <a:t>bertanggung</a:t>
            </a:r>
            <a:r>
              <a:rPr lang="en-US" sz="2400" dirty="0" smtClean="0"/>
              <a:t> </a:t>
            </a:r>
            <a:r>
              <a:rPr lang="en-US" sz="2400" dirty="0" err="1" smtClean="0"/>
              <a:t>jawab</a:t>
            </a:r>
            <a:endParaRPr lang="en-US" sz="2400" dirty="0" smtClean="0"/>
          </a:p>
          <a:p>
            <a:pPr marL="1085850" lvl="1" indent="-342900" algn="just">
              <a:buFont typeface="Wingdings" panose="05000000000000000000" pitchFamily="2" charset="2"/>
              <a:buChar char="v"/>
            </a:pPr>
            <a:r>
              <a:rPr lang="en-US" sz="2400" dirty="0" err="1" smtClean="0"/>
              <a:t>Surcaj</a:t>
            </a:r>
            <a:r>
              <a:rPr lang="en-US" sz="2400" dirty="0" smtClean="0"/>
              <a:t> yang </a:t>
            </a:r>
            <a:r>
              <a:rPr lang="en-US" sz="2400" dirty="0" err="1" smtClean="0"/>
              <a:t>sepatutnya</a:t>
            </a:r>
            <a:r>
              <a:rPr lang="en-US" sz="2400" dirty="0" smtClean="0"/>
              <a:t> </a:t>
            </a:r>
            <a:r>
              <a:rPr lang="en-US" sz="2400" dirty="0" err="1" smtClean="0"/>
              <a:t>telah</a:t>
            </a:r>
            <a:r>
              <a:rPr lang="en-US" sz="2400" dirty="0" smtClean="0"/>
              <a:t> </a:t>
            </a:r>
            <a:r>
              <a:rPr lang="en-US" sz="2400" dirty="0" err="1" smtClean="0"/>
              <a:t>dipungut</a:t>
            </a:r>
            <a:r>
              <a:rPr lang="en-US" sz="2400" dirty="0" smtClean="0"/>
              <a:t> </a:t>
            </a:r>
            <a:r>
              <a:rPr lang="en-US" sz="2400" dirty="0" err="1" smtClean="0"/>
              <a:t>oleh</a:t>
            </a:r>
            <a:r>
              <a:rPr lang="en-US" sz="2400" dirty="0" smtClean="0"/>
              <a:t> </a:t>
            </a:r>
            <a:r>
              <a:rPr lang="en-US" sz="2400" dirty="0" err="1" smtClean="0"/>
              <a:t>kerajaan</a:t>
            </a:r>
            <a:endParaRPr lang="en-US" sz="2400" dirty="0" smtClean="0"/>
          </a:p>
          <a:p>
            <a:pPr marL="742950" lvl="1" algn="just"/>
            <a:endParaRPr lang="en-US" sz="2400" dirty="0" smtClean="0"/>
          </a:p>
          <a:p>
            <a:pPr marL="1085850" indent="-457200" algn="just">
              <a:buFont typeface="+mj-lt"/>
              <a:buAutoNum type="arabicPeriod"/>
            </a:pPr>
            <a:r>
              <a:rPr lang="en-US" sz="2400" dirty="0" err="1"/>
              <a:t>Tuntutan</a:t>
            </a:r>
            <a:r>
              <a:rPr lang="en-US" sz="2400" dirty="0"/>
              <a:t> </a:t>
            </a:r>
            <a:r>
              <a:rPr lang="en-US" sz="2400" dirty="0" err="1"/>
              <a:t>terhadap</a:t>
            </a:r>
            <a:r>
              <a:rPr lang="en-US" sz="2400" dirty="0"/>
              <a:t> </a:t>
            </a:r>
            <a:r>
              <a:rPr lang="en-US" sz="2400" dirty="0" err="1" smtClean="0"/>
              <a:t>pihak</a:t>
            </a:r>
            <a:r>
              <a:rPr lang="en-US" sz="2400" dirty="0" smtClean="0"/>
              <a:t> </a:t>
            </a:r>
            <a:r>
              <a:rPr lang="en-US" sz="2400" dirty="0" err="1" smtClean="0"/>
              <a:t>ketiga</a:t>
            </a:r>
            <a:r>
              <a:rPr lang="en-US" sz="2400" dirty="0" smtClean="0"/>
              <a:t> </a:t>
            </a:r>
            <a:r>
              <a:rPr lang="en-US" sz="2400" dirty="0"/>
              <a:t>:-</a:t>
            </a:r>
            <a:endParaRPr lang="en-US" sz="2400" dirty="0"/>
          </a:p>
          <a:p>
            <a:pPr marL="1085850" lvl="1" indent="-342900" algn="just">
              <a:buFont typeface="Wingdings" panose="05000000000000000000" pitchFamily="2" charset="2"/>
              <a:buChar char="v"/>
            </a:pPr>
            <a:r>
              <a:rPr lang="en-US" sz="2400" dirty="0" err="1" smtClean="0"/>
              <a:t>Tuntutan</a:t>
            </a:r>
            <a:r>
              <a:rPr lang="en-US" sz="2400" dirty="0" smtClean="0"/>
              <a:t> </a:t>
            </a:r>
            <a:r>
              <a:rPr lang="en-US" sz="2400" dirty="0" err="1" smtClean="0"/>
              <a:t>bayaran</a:t>
            </a:r>
            <a:endParaRPr lang="en-US" sz="2400" dirty="0"/>
          </a:p>
          <a:p>
            <a:pPr marL="1085850" lvl="1" indent="-342900" algn="just">
              <a:buFont typeface="Wingdings" panose="05000000000000000000" pitchFamily="2" charset="2"/>
              <a:buChar char="v"/>
            </a:pPr>
            <a:r>
              <a:rPr lang="en-US" sz="2400" dirty="0" err="1" smtClean="0"/>
              <a:t>Tuntutan</a:t>
            </a:r>
            <a:r>
              <a:rPr lang="en-US" sz="2400" dirty="0" smtClean="0"/>
              <a:t> </a:t>
            </a:r>
            <a:r>
              <a:rPr lang="en-US" sz="2400" dirty="0" err="1" smtClean="0"/>
              <a:t>denda</a:t>
            </a:r>
            <a:endParaRPr lang="en-US" sz="2400" dirty="0"/>
          </a:p>
          <a:p>
            <a:pPr marL="1085850" lvl="1" indent="-342900" algn="just">
              <a:buFont typeface="Wingdings" panose="05000000000000000000" pitchFamily="2" charset="2"/>
              <a:buChar char="v"/>
            </a:pPr>
            <a:r>
              <a:rPr lang="en-US" sz="2400" dirty="0" err="1" smtClean="0"/>
              <a:t>Tuntutan</a:t>
            </a:r>
            <a:r>
              <a:rPr lang="en-US" sz="2400" dirty="0" smtClean="0"/>
              <a:t> </a:t>
            </a:r>
            <a:r>
              <a:rPr lang="en-US" sz="2400" dirty="0" err="1" smtClean="0"/>
              <a:t>ganti</a:t>
            </a:r>
            <a:r>
              <a:rPr lang="en-US" sz="2400" dirty="0" smtClean="0"/>
              <a:t> </a:t>
            </a:r>
            <a:r>
              <a:rPr lang="en-US" sz="2400" dirty="0" err="1" smtClean="0"/>
              <a:t>rugi</a:t>
            </a:r>
            <a:r>
              <a:rPr lang="en-US" sz="2400" dirty="0" smtClean="0"/>
              <a:t>	</a:t>
            </a:r>
            <a:endParaRPr lang="en-US" sz="2400" dirty="0" smtClean="0"/>
          </a:p>
          <a:p>
            <a:pPr marL="742950" lvl="1" algn="just"/>
            <a:endParaRPr lang="en-US" sz="2400" dirty="0"/>
          </a:p>
          <a:p>
            <a:pPr marL="1085850" indent="-457200" algn="just">
              <a:buFont typeface="+mj-lt"/>
              <a:buAutoNum type="arabicPeriod"/>
            </a:pPr>
            <a:r>
              <a:rPr lang="en-US" sz="2400" dirty="0" smtClean="0"/>
              <a:t>ABT </a:t>
            </a:r>
            <a:r>
              <a:rPr lang="en-US" sz="2400" dirty="0" err="1" smtClean="0"/>
              <a:t>Sewaan</a:t>
            </a:r>
            <a:r>
              <a:rPr lang="en-US" sz="2400" dirty="0" smtClean="0"/>
              <a:t> </a:t>
            </a:r>
            <a:r>
              <a:rPr lang="en-US" sz="2400" dirty="0" err="1" smtClean="0"/>
              <a:t>Kuarters</a:t>
            </a:r>
            <a:endParaRPr lang="en-US" sz="2400" dirty="0"/>
          </a:p>
        </p:txBody>
      </p:sp>
      <p:sp>
        <p:nvSpPr>
          <p:cNvPr id="12" name="Rectangle 11"/>
          <p:cNvSpPr/>
          <p:nvPr/>
        </p:nvSpPr>
        <p:spPr>
          <a:xfrm>
            <a:off x="60244" y="762000"/>
            <a:ext cx="10182596" cy="67710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37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Lucida Sans" panose="020B0602030504020204"/>
                <a:cs typeface="Lucida Sans" panose="020B0602030504020204"/>
              </a:rPr>
              <a:t>KATEGORI AKAUN BELUM TERIMA (ABT)</a:t>
            </a:r>
            <a:endParaRPr lang="en-MY" sz="37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0</TotalTime>
  <Words>11336</Words>
  <Application>WPS Presentation</Application>
  <PresentationFormat>A4 Paper (210x297 mm)</PresentationFormat>
  <Paragraphs>560</Paragraphs>
  <Slides>30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44" baseType="lpstr">
      <vt:lpstr>Arial</vt:lpstr>
      <vt:lpstr>SimSun</vt:lpstr>
      <vt:lpstr>Wingdings</vt:lpstr>
      <vt:lpstr>Georgia</vt:lpstr>
      <vt:lpstr>Arial</vt:lpstr>
      <vt:lpstr>Lucida Sans</vt:lpstr>
      <vt:lpstr>Courier New</vt:lpstr>
      <vt:lpstr>Arial Black</vt:lpstr>
      <vt:lpstr>Calibri</vt:lpstr>
      <vt:lpstr>Trebuchet MS</vt:lpstr>
      <vt:lpstr>Microsoft YaHei</vt:lpstr>
      <vt:lpstr>Arial Unicode MS</vt:lpstr>
      <vt:lpstr>Times New Roman</vt:lpstr>
      <vt:lpstr>Slipstream</vt:lpstr>
      <vt:lpstr>Akaun Belum Terima (ABT)</vt:lpstr>
      <vt:lpstr>Pengumpulan Data ABT</vt:lpstr>
      <vt:lpstr>Pengumpulan Data ABT</vt:lpstr>
      <vt:lpstr>Pengumpulan Data ABT</vt:lpstr>
      <vt:lpstr>Pengumpulan Data ABT</vt:lpstr>
      <vt:lpstr>Pengumpulan Data ABT</vt:lpstr>
      <vt:lpstr>Pengumpulan Data ABT</vt:lpstr>
      <vt:lpstr>Pengumpulan Data ABT</vt:lpstr>
      <vt:lpstr>Pengumpulan Data ABT</vt:lpstr>
      <vt:lpstr>Aliran Kerja Pengumpulan Data Baki Awal Untuk Pengisian Templat ABT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Report template</dc:title>
  <dc:creator>KPMG</dc:creator>
  <cp:lastModifiedBy>azimah</cp:lastModifiedBy>
  <cp:revision>70</cp:revision>
  <cp:lastPrinted>2020-09-29T09:23:00Z</cp:lastPrinted>
  <dcterms:created xsi:type="dcterms:W3CDTF">2020-09-11T03:08:00Z</dcterms:created>
  <dcterms:modified xsi:type="dcterms:W3CDTF">2020-10-05T08:45:39Z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2019-10-30T00:00:00Z</vt:filetime>
  </property>
  <property fmtid="{D5CDD505-2E9C-101B-9397-08002B2CF9AE}" pid="3" name="Creator">
    <vt:lpwstr>Microsoft® PowerPoint® for Office 365</vt:lpwstr>
  </property>
  <property fmtid="{D5CDD505-2E9C-101B-9397-08002B2CF9AE}" pid="4" name="LastSaved">
    <vt:filetime>2020-09-11T00:00:00Z</vt:filetime>
  </property>
  <property fmtid="{D5CDD505-2E9C-101B-9397-08002B2CF9AE}" pid="5" name="KSOProductBuildVer">
    <vt:lpwstr>1033-11.2.0.9684</vt:lpwstr>
  </property>
</Properties>
</file>