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667" r:id="rId2"/>
    <p:sldId id="747" r:id="rId3"/>
    <p:sldId id="748" r:id="rId4"/>
    <p:sldId id="778" r:id="rId5"/>
    <p:sldId id="672" r:id="rId6"/>
    <p:sldId id="673" r:id="rId7"/>
    <p:sldId id="675" r:id="rId8"/>
    <p:sldId id="676" r:id="rId9"/>
    <p:sldId id="678" r:id="rId10"/>
    <p:sldId id="680" r:id="rId11"/>
    <p:sldId id="681" r:id="rId12"/>
    <p:sldId id="682" r:id="rId13"/>
    <p:sldId id="683" r:id="rId14"/>
    <p:sldId id="684" r:id="rId15"/>
    <p:sldId id="685" r:id="rId16"/>
    <p:sldId id="688" r:id="rId17"/>
    <p:sldId id="689" r:id="rId18"/>
    <p:sldId id="692" r:id="rId19"/>
    <p:sldId id="693" r:id="rId20"/>
    <p:sldId id="697" r:id="rId21"/>
    <p:sldId id="698" r:id="rId22"/>
    <p:sldId id="699" r:id="rId23"/>
    <p:sldId id="706" r:id="rId24"/>
    <p:sldId id="707" r:id="rId25"/>
    <p:sldId id="701" r:id="rId26"/>
    <p:sldId id="702" r:id="rId27"/>
    <p:sldId id="703" r:id="rId28"/>
    <p:sldId id="780" r:id="rId29"/>
    <p:sldId id="781" r:id="rId30"/>
    <p:sldId id="779" r:id="rId31"/>
  </p:sldIdLst>
  <p:sldSz cx="9906000" cy="6858000" type="A4"/>
  <p:notesSz cx="9906000" cy="685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59">
          <p15:clr>
            <a:srgbClr val="A4A3A4"/>
          </p15:clr>
        </p15:guide>
        <p15:guide id="2" pos="21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416" y="108"/>
      </p:cViewPr>
      <p:guideLst>
        <p:guide orient="horz" pos="2959"/>
        <p:guide pos="21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00422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8104933" y="0"/>
            <a:ext cx="6200422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611283" y="642938"/>
            <a:ext cx="3086100" cy="1735931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430867" y="2475309"/>
            <a:ext cx="11446933" cy="20252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5432"/>
            <a:ext cx="6200422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104933" y="4885432"/>
            <a:ext cx="6200422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2950" y="2125980"/>
            <a:ext cx="84201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0"/>
            <a:ext cx="69342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00338D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ts val="111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cs typeface="Lucida Sans" panose="020B060203050402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00338D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ts val="111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cs typeface="Lucida Sans" panose="020B060203050402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00338D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ts val="111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cs typeface="Lucida Sans" panose="020B060203050402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00338D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ts val="111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00338D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ts val="111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5241" y="44704"/>
            <a:ext cx="2980054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cs typeface="Lucida Sans" panose="020B060203050402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85565" y="2362180"/>
            <a:ext cx="5775325" cy="3383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68040" y="6377940"/>
            <a:ext cx="31699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95300" y="6377940"/>
            <a:ext cx="22783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50933" y="6612769"/>
            <a:ext cx="284479" cy="165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00338D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ts val="111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83.png"/><Relationship Id="rId4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2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76333" y="6625469"/>
            <a:ext cx="233679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5"/>
              </a:lnSpc>
            </a:pPr>
            <a:r>
              <a:rPr sz="1100" spc="-5" dirty="0">
                <a:solidFill>
                  <a:srgbClr val="00338D"/>
                </a:solidFill>
                <a:latin typeface="Arial" panose="020B0604020202020204"/>
                <a:cs typeface="Arial" panose="020B0604020202020204"/>
              </a:rPr>
              <a:t>413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04594" y="0"/>
            <a:ext cx="8201659" cy="6858000"/>
          </a:xfrm>
          <a:custGeom>
            <a:avLst/>
            <a:gdLst/>
            <a:ahLst/>
            <a:cxnLst/>
            <a:rect l="l" t="t" r="r" b="b"/>
            <a:pathLst>
              <a:path w="8201659" h="6858000">
                <a:moveTo>
                  <a:pt x="0" y="6858000"/>
                </a:moveTo>
                <a:lnTo>
                  <a:pt x="8201406" y="6858000"/>
                </a:lnTo>
                <a:lnTo>
                  <a:pt x="8201406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91DA"/>
          </a:solidFill>
        </p:spPr>
        <p:txBody>
          <a:bodyPr wrap="square" lIns="0" tIns="0" rIns="0" bIns="0" rtlCol="0"/>
          <a:lstStyle/>
          <a:p>
            <a:pPr algn="dist"/>
            <a:endPara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/>
            <a:endPara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/>
            <a:endPara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1704975" cy="6858000"/>
          </a:xfrm>
          <a:custGeom>
            <a:avLst/>
            <a:gdLst/>
            <a:ahLst/>
            <a:cxnLst/>
            <a:rect l="l" t="t" r="r" b="b"/>
            <a:pathLst>
              <a:path w="1704975" h="6858000">
                <a:moveTo>
                  <a:pt x="0" y="6858000"/>
                </a:moveTo>
                <a:lnTo>
                  <a:pt x="1704594" y="6858000"/>
                </a:lnTo>
                <a:lnTo>
                  <a:pt x="170459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2696" y="1853813"/>
            <a:ext cx="8625396" cy="3150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l">
              <a:lnSpc>
                <a:spcPts val="8160"/>
              </a:lnSpc>
              <a:spcBef>
                <a:spcPts val="95"/>
              </a:spcBef>
            </a:pPr>
            <a:r>
              <a:rPr sz="6500" spc="-3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Pengumpulan</a:t>
            </a:r>
            <a:r>
              <a:rPr sz="6500" spc="-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Data –</a:t>
            </a:r>
            <a:endParaRPr sz="6500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700" algn="l">
              <a:lnSpc>
                <a:spcPts val="8160"/>
              </a:lnSpc>
            </a:pPr>
            <a:r>
              <a:rPr sz="6500" spc="-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Akaun Belum Bayar (ABB)</a:t>
            </a:r>
            <a:endParaRPr sz="6500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66601" y="2543249"/>
            <a:ext cx="2687574" cy="34587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-27259" y="1295400"/>
            <a:ext cx="9906000" cy="74764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67106" y="1377488"/>
            <a:ext cx="92779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sumber </a:t>
            </a:r>
            <a:r>
              <a:rPr sz="1600" b="1" spc="-9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rujukan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lain dan </a:t>
            </a:r>
            <a:r>
              <a:rPr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mengisi </a:t>
            </a:r>
            <a:r>
              <a:rPr sz="1600" b="1" spc="-6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maklumat </a:t>
            </a:r>
            <a:r>
              <a:rPr sz="1600" b="1" spc="-10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ke </a:t>
            </a:r>
            <a:r>
              <a:rPr sz="1600" b="1" spc="-6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dalam 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65" dirty="0" smtClean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Pembangunan </a:t>
            </a:r>
            <a:r>
              <a:rPr sz="1600" b="1" spc="-65" dirty="0" err="1" smtClean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Pengurusan </a:t>
            </a:r>
            <a:r>
              <a:rPr lang="en-MY" sz="1600" b="1" spc="-65" dirty="0" err="1" smtClean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dan ABB Lain-Lain</a:t>
            </a:r>
          </a:p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54939" y="101625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82879" y="2503864"/>
            <a:ext cx="2767584" cy="35921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4027" y="3019805"/>
            <a:ext cx="2657094" cy="13540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981" y="2516504"/>
            <a:ext cx="2682240" cy="35032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28981" y="2516504"/>
            <a:ext cx="2682240" cy="3503296"/>
          </a:xfrm>
          <a:custGeom>
            <a:avLst/>
            <a:gdLst/>
            <a:ahLst/>
            <a:cxnLst/>
            <a:rect l="l" t="t" r="r" b="b"/>
            <a:pathLst>
              <a:path w="2682240" h="2740660">
                <a:moveTo>
                  <a:pt x="0" y="268224"/>
                </a:moveTo>
                <a:lnTo>
                  <a:pt x="4321" y="220024"/>
                </a:lnTo>
                <a:lnTo>
                  <a:pt x="16781" y="174653"/>
                </a:lnTo>
                <a:lnTo>
                  <a:pt x="36621" y="132870"/>
                </a:lnTo>
                <a:lnTo>
                  <a:pt x="63083" y="95432"/>
                </a:lnTo>
                <a:lnTo>
                  <a:pt x="95412" y="63100"/>
                </a:lnTo>
                <a:lnTo>
                  <a:pt x="132847" y="36632"/>
                </a:lnTo>
                <a:lnTo>
                  <a:pt x="174633" y="16786"/>
                </a:lnTo>
                <a:lnTo>
                  <a:pt x="220011" y="4323"/>
                </a:lnTo>
                <a:lnTo>
                  <a:pt x="268223" y="0"/>
                </a:lnTo>
                <a:lnTo>
                  <a:pt x="2414016" y="0"/>
                </a:lnTo>
                <a:lnTo>
                  <a:pt x="2462215" y="4323"/>
                </a:lnTo>
                <a:lnTo>
                  <a:pt x="2507586" y="16786"/>
                </a:lnTo>
                <a:lnTo>
                  <a:pt x="2549369" y="36632"/>
                </a:lnTo>
                <a:lnTo>
                  <a:pt x="2586807" y="63100"/>
                </a:lnTo>
                <a:lnTo>
                  <a:pt x="2619139" y="95432"/>
                </a:lnTo>
                <a:lnTo>
                  <a:pt x="2645607" y="132870"/>
                </a:lnTo>
                <a:lnTo>
                  <a:pt x="2665453" y="174653"/>
                </a:lnTo>
                <a:lnTo>
                  <a:pt x="2677916" y="220024"/>
                </a:lnTo>
                <a:lnTo>
                  <a:pt x="2682240" y="268224"/>
                </a:lnTo>
                <a:lnTo>
                  <a:pt x="2682240" y="2471928"/>
                </a:lnTo>
                <a:lnTo>
                  <a:pt x="2677916" y="2520127"/>
                </a:lnTo>
                <a:lnTo>
                  <a:pt x="2665453" y="2565498"/>
                </a:lnTo>
                <a:lnTo>
                  <a:pt x="2645607" y="2607281"/>
                </a:lnTo>
                <a:lnTo>
                  <a:pt x="2619139" y="2644719"/>
                </a:lnTo>
                <a:lnTo>
                  <a:pt x="2586807" y="2677051"/>
                </a:lnTo>
                <a:lnTo>
                  <a:pt x="2549369" y="2703519"/>
                </a:lnTo>
                <a:lnTo>
                  <a:pt x="2507586" y="2723365"/>
                </a:lnTo>
                <a:lnTo>
                  <a:pt x="2462215" y="2735828"/>
                </a:lnTo>
                <a:lnTo>
                  <a:pt x="2414016" y="2740152"/>
                </a:lnTo>
                <a:lnTo>
                  <a:pt x="268223" y="2740152"/>
                </a:lnTo>
                <a:lnTo>
                  <a:pt x="220011" y="2735828"/>
                </a:lnTo>
                <a:lnTo>
                  <a:pt x="174633" y="2723365"/>
                </a:lnTo>
                <a:lnTo>
                  <a:pt x="132847" y="2703519"/>
                </a:lnTo>
                <a:lnTo>
                  <a:pt x="95412" y="2677051"/>
                </a:lnTo>
                <a:lnTo>
                  <a:pt x="63083" y="2644719"/>
                </a:lnTo>
                <a:lnTo>
                  <a:pt x="36621" y="2607281"/>
                </a:lnTo>
                <a:lnTo>
                  <a:pt x="16781" y="2565498"/>
                </a:lnTo>
                <a:lnTo>
                  <a:pt x="4321" y="2520127"/>
                </a:lnTo>
                <a:lnTo>
                  <a:pt x="0" y="2471928"/>
                </a:lnTo>
                <a:lnTo>
                  <a:pt x="0" y="268224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36295" y="2844974"/>
            <a:ext cx="2439035" cy="2855269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>
              <a:spcBef>
                <a:spcPts val="245"/>
              </a:spcBef>
            </a:pPr>
            <a:r>
              <a:rPr sz="1600" spc="-20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4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Pembangunan  Pengurusan, 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ke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  </a:t>
            </a:r>
            <a:r>
              <a:rPr sz="1600" spc="10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yang berkenaan</a:t>
            </a:r>
            <a:r>
              <a:rPr sz="16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:</a:t>
            </a:r>
          </a:p>
          <a:p>
            <a:pPr marL="12700" marR="5080">
              <a:spcBef>
                <a:spcPts val="245"/>
              </a:spcBef>
            </a:pPr>
            <a:endParaRPr sz="1600" dirty="0">
              <a:latin typeface="Arial" panose="020B0604020202020204"/>
              <a:cs typeface="Arial" panose="020B0604020202020204"/>
            </a:endParaRPr>
          </a:p>
          <a:p>
            <a:pPr marL="69850" marR="298450" indent="-57150">
              <a:spcBef>
                <a:spcPts val="470"/>
              </a:spcBef>
              <a:buSzPct val="91000"/>
              <a:buFont typeface="Arial" panose="020B0604020202020204"/>
              <a:buChar char="•"/>
              <a:tabLst>
                <a:tab pos="83185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Kontraktor </a:t>
            </a:r>
            <a:r>
              <a:rPr sz="1600" b="1" spc="-114" dirty="0">
                <a:latin typeface="Lucida Sans" panose="020B0602030504020204"/>
                <a:cs typeface="Lucida Sans" panose="020B0602030504020204"/>
              </a:rPr>
              <a:t>/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Pembekal </a:t>
            </a:r>
            <a:r>
              <a:rPr sz="1600" b="1" spc="-114" dirty="0">
                <a:latin typeface="Lucida Sans" panose="020B0602030504020204"/>
                <a:cs typeface="Lucida Sans" panose="020B0602030504020204"/>
              </a:rPr>
              <a:t>/ 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Individu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69850" marR="88900" indent="-57150">
              <a:spcBef>
                <a:spcPts val="185"/>
              </a:spcBef>
              <a:buSzPct val="91000"/>
              <a:buFont typeface="Arial" panose="020B0604020202020204"/>
              <a:buChar char="•"/>
              <a:tabLst>
                <a:tab pos="83185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Pendaftaran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Syarikat </a:t>
            </a:r>
            <a:r>
              <a:rPr sz="1600" b="1" spc="-114" dirty="0">
                <a:latin typeface="Lucida Sans" panose="020B0602030504020204"/>
                <a:cs typeface="Lucida Sans" panose="020B0602030504020204"/>
              </a:rPr>
              <a:t>/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Kad 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Pengenalan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6545" y="2185670"/>
            <a:ext cx="1515110" cy="25146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3.1</a:t>
            </a:r>
          </a:p>
        </p:txBody>
      </p:sp>
      <p:sp>
        <p:nvSpPr>
          <p:cNvPr id="15" name="object 15"/>
          <p:cNvSpPr/>
          <p:nvPr/>
        </p:nvSpPr>
        <p:spPr>
          <a:xfrm>
            <a:off x="6181471" y="2560013"/>
            <a:ext cx="3563620" cy="342519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926652" y="1405162"/>
            <a:ext cx="2692400" cy="1812925"/>
          </a:xfrm>
          <a:custGeom>
            <a:avLst/>
            <a:gdLst/>
            <a:ahLst/>
            <a:cxnLst/>
            <a:rect l="l" t="t" r="r" b="b"/>
            <a:pathLst>
              <a:path w="2692400" h="1812925">
                <a:moveTo>
                  <a:pt x="0" y="1054227"/>
                </a:moveTo>
                <a:lnTo>
                  <a:pt x="2352294" y="0"/>
                </a:lnTo>
                <a:lnTo>
                  <a:pt x="2692146" y="758316"/>
                </a:lnTo>
                <a:lnTo>
                  <a:pt x="339725" y="1812544"/>
                </a:lnTo>
                <a:lnTo>
                  <a:pt x="0" y="1054227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36418" y="1928693"/>
            <a:ext cx="2017903" cy="11607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"/>
          <p:cNvSpPr txBox="1"/>
          <p:nvPr/>
        </p:nvSpPr>
        <p:spPr>
          <a:xfrm>
            <a:off x="355310" y="0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9910" y="1167130"/>
            <a:ext cx="89858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rujukan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lain 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mengisi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 smtClean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Pengurusan </a:t>
            </a:r>
            <a:r>
              <a:rPr lang="en-MY"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dan ABB Lain-Lain</a:t>
            </a:r>
            <a:endParaRPr sz="1600" b="1" spc="-70" dirty="0">
              <a:solidFill>
                <a:schemeClr val="tx1"/>
              </a:solidFill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4939" y="101625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2879" y="2503865"/>
            <a:ext cx="2510028" cy="28118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2597" y="3246120"/>
            <a:ext cx="2428494" cy="13411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8981" y="2516504"/>
            <a:ext cx="2424684" cy="2740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981" y="2516504"/>
            <a:ext cx="2425065" cy="2740660"/>
          </a:xfrm>
          <a:custGeom>
            <a:avLst/>
            <a:gdLst/>
            <a:ahLst/>
            <a:cxnLst/>
            <a:rect l="l" t="t" r="r" b="b"/>
            <a:pathLst>
              <a:path w="2425065" h="2740660">
                <a:moveTo>
                  <a:pt x="0" y="242443"/>
                </a:moveTo>
                <a:lnTo>
                  <a:pt x="4926" y="193593"/>
                </a:lnTo>
                <a:lnTo>
                  <a:pt x="19054" y="148089"/>
                </a:lnTo>
                <a:lnTo>
                  <a:pt x="41410" y="106908"/>
                </a:lnTo>
                <a:lnTo>
                  <a:pt x="71018" y="71024"/>
                </a:lnTo>
                <a:lnTo>
                  <a:pt x="106903" y="41415"/>
                </a:lnTo>
                <a:lnTo>
                  <a:pt x="148089" y="19057"/>
                </a:lnTo>
                <a:lnTo>
                  <a:pt x="193603" y="4927"/>
                </a:lnTo>
                <a:lnTo>
                  <a:pt x="242468" y="0"/>
                </a:lnTo>
                <a:lnTo>
                  <a:pt x="2182241" y="0"/>
                </a:lnTo>
                <a:lnTo>
                  <a:pt x="2231090" y="4927"/>
                </a:lnTo>
                <a:lnTo>
                  <a:pt x="2276594" y="19057"/>
                </a:lnTo>
                <a:lnTo>
                  <a:pt x="2317775" y="41415"/>
                </a:lnTo>
                <a:lnTo>
                  <a:pt x="2353659" y="71024"/>
                </a:lnTo>
                <a:lnTo>
                  <a:pt x="2383268" y="106908"/>
                </a:lnTo>
                <a:lnTo>
                  <a:pt x="2405626" y="148089"/>
                </a:lnTo>
                <a:lnTo>
                  <a:pt x="2419756" y="193593"/>
                </a:lnTo>
                <a:lnTo>
                  <a:pt x="2424684" y="242443"/>
                </a:lnTo>
                <a:lnTo>
                  <a:pt x="2424684" y="2497709"/>
                </a:lnTo>
                <a:lnTo>
                  <a:pt x="2419756" y="2546558"/>
                </a:lnTo>
                <a:lnTo>
                  <a:pt x="2405626" y="2592062"/>
                </a:lnTo>
                <a:lnTo>
                  <a:pt x="2383268" y="2633243"/>
                </a:lnTo>
                <a:lnTo>
                  <a:pt x="2353659" y="2669127"/>
                </a:lnTo>
                <a:lnTo>
                  <a:pt x="2317775" y="2698736"/>
                </a:lnTo>
                <a:lnTo>
                  <a:pt x="2276594" y="2721094"/>
                </a:lnTo>
                <a:lnTo>
                  <a:pt x="2231090" y="2735224"/>
                </a:lnTo>
                <a:lnTo>
                  <a:pt x="2182241" y="2740152"/>
                </a:lnTo>
                <a:lnTo>
                  <a:pt x="242468" y="2740152"/>
                </a:lnTo>
                <a:lnTo>
                  <a:pt x="193603" y="2735224"/>
                </a:lnTo>
                <a:lnTo>
                  <a:pt x="148089" y="2721094"/>
                </a:lnTo>
                <a:lnTo>
                  <a:pt x="106903" y="2698736"/>
                </a:lnTo>
                <a:lnTo>
                  <a:pt x="71018" y="2669127"/>
                </a:lnTo>
                <a:lnTo>
                  <a:pt x="41410" y="2633243"/>
                </a:lnTo>
                <a:lnTo>
                  <a:pt x="19054" y="2592062"/>
                </a:lnTo>
                <a:lnTo>
                  <a:pt x="4926" y="2546558"/>
                </a:lnTo>
                <a:lnTo>
                  <a:pt x="0" y="2497709"/>
                </a:lnTo>
                <a:lnTo>
                  <a:pt x="0" y="242443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32740" y="3294126"/>
            <a:ext cx="2192020" cy="1435008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Pembangunan 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Pengurusan,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ke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5" dirty="0">
                <a:latin typeface="Lucida Sans" panose="020B0602030504020204"/>
                <a:cs typeface="Lucida Sans" panose="020B0602030504020204"/>
              </a:rPr>
              <a:t>No.</a:t>
            </a:r>
            <a:r>
              <a:rPr sz="1600" b="1" spc="-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Kontrak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5115" y="2175510"/>
            <a:ext cx="1924685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80975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3.2</a:t>
            </a:r>
          </a:p>
        </p:txBody>
      </p:sp>
      <p:sp>
        <p:nvSpPr>
          <p:cNvPr id="14" name="object 14"/>
          <p:cNvSpPr/>
          <p:nvPr/>
        </p:nvSpPr>
        <p:spPr>
          <a:xfrm>
            <a:off x="4236720" y="2514600"/>
            <a:ext cx="3329178" cy="2743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758313" y="1828419"/>
            <a:ext cx="2876550" cy="1715770"/>
          </a:xfrm>
          <a:custGeom>
            <a:avLst/>
            <a:gdLst/>
            <a:ahLst/>
            <a:cxnLst/>
            <a:rect l="l" t="t" r="r" b="b"/>
            <a:pathLst>
              <a:path w="2876550" h="1715770">
                <a:moveTo>
                  <a:pt x="0" y="1181734"/>
                </a:moveTo>
                <a:lnTo>
                  <a:pt x="2637028" y="0"/>
                </a:lnTo>
                <a:lnTo>
                  <a:pt x="2876169" y="533526"/>
                </a:lnTo>
                <a:lnTo>
                  <a:pt x="239141" y="1715389"/>
                </a:lnTo>
                <a:lnTo>
                  <a:pt x="0" y="1181734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972942" y="1996058"/>
            <a:ext cx="2331973" cy="13017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"/>
          <p:cNvSpPr txBox="1"/>
          <p:nvPr/>
        </p:nvSpPr>
        <p:spPr>
          <a:xfrm>
            <a:off x="416433" y="0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9655" y="1167130"/>
            <a:ext cx="92779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rujukan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lain 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mengisi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 smtClean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Pengurusan </a:t>
            </a:r>
            <a:r>
              <a:rPr lang="en-MY"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dan ABB Lain-Lain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4939" y="101625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2879" y="2503865"/>
            <a:ext cx="2510028" cy="28118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2597" y="3080766"/>
            <a:ext cx="2364486" cy="16718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8981" y="2516504"/>
            <a:ext cx="2424684" cy="2740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981" y="2516504"/>
            <a:ext cx="2425065" cy="2740660"/>
          </a:xfrm>
          <a:custGeom>
            <a:avLst/>
            <a:gdLst/>
            <a:ahLst/>
            <a:cxnLst/>
            <a:rect l="l" t="t" r="r" b="b"/>
            <a:pathLst>
              <a:path w="2425065" h="2740660">
                <a:moveTo>
                  <a:pt x="0" y="242443"/>
                </a:moveTo>
                <a:lnTo>
                  <a:pt x="4926" y="193593"/>
                </a:lnTo>
                <a:lnTo>
                  <a:pt x="19054" y="148089"/>
                </a:lnTo>
                <a:lnTo>
                  <a:pt x="41410" y="106908"/>
                </a:lnTo>
                <a:lnTo>
                  <a:pt x="71018" y="71024"/>
                </a:lnTo>
                <a:lnTo>
                  <a:pt x="106903" y="41415"/>
                </a:lnTo>
                <a:lnTo>
                  <a:pt x="148089" y="19057"/>
                </a:lnTo>
                <a:lnTo>
                  <a:pt x="193603" y="4927"/>
                </a:lnTo>
                <a:lnTo>
                  <a:pt x="242468" y="0"/>
                </a:lnTo>
                <a:lnTo>
                  <a:pt x="2182241" y="0"/>
                </a:lnTo>
                <a:lnTo>
                  <a:pt x="2231090" y="4927"/>
                </a:lnTo>
                <a:lnTo>
                  <a:pt x="2276594" y="19057"/>
                </a:lnTo>
                <a:lnTo>
                  <a:pt x="2317775" y="41415"/>
                </a:lnTo>
                <a:lnTo>
                  <a:pt x="2353659" y="71024"/>
                </a:lnTo>
                <a:lnTo>
                  <a:pt x="2383268" y="106908"/>
                </a:lnTo>
                <a:lnTo>
                  <a:pt x="2405626" y="148089"/>
                </a:lnTo>
                <a:lnTo>
                  <a:pt x="2419756" y="193593"/>
                </a:lnTo>
                <a:lnTo>
                  <a:pt x="2424684" y="242443"/>
                </a:lnTo>
                <a:lnTo>
                  <a:pt x="2424684" y="2497709"/>
                </a:lnTo>
                <a:lnTo>
                  <a:pt x="2419756" y="2546558"/>
                </a:lnTo>
                <a:lnTo>
                  <a:pt x="2405626" y="2592062"/>
                </a:lnTo>
                <a:lnTo>
                  <a:pt x="2383268" y="2633243"/>
                </a:lnTo>
                <a:lnTo>
                  <a:pt x="2353659" y="2669127"/>
                </a:lnTo>
                <a:lnTo>
                  <a:pt x="2317775" y="2698736"/>
                </a:lnTo>
                <a:lnTo>
                  <a:pt x="2276594" y="2721094"/>
                </a:lnTo>
                <a:lnTo>
                  <a:pt x="2231090" y="2735224"/>
                </a:lnTo>
                <a:lnTo>
                  <a:pt x="2182241" y="2740152"/>
                </a:lnTo>
                <a:lnTo>
                  <a:pt x="242468" y="2740152"/>
                </a:lnTo>
                <a:lnTo>
                  <a:pt x="193603" y="2735224"/>
                </a:lnTo>
                <a:lnTo>
                  <a:pt x="148089" y="2721094"/>
                </a:lnTo>
                <a:lnTo>
                  <a:pt x="106903" y="2698736"/>
                </a:lnTo>
                <a:lnTo>
                  <a:pt x="71018" y="2669127"/>
                </a:lnTo>
                <a:lnTo>
                  <a:pt x="41410" y="2633243"/>
                </a:lnTo>
                <a:lnTo>
                  <a:pt x="19054" y="2592062"/>
                </a:lnTo>
                <a:lnTo>
                  <a:pt x="4926" y="2546558"/>
                </a:lnTo>
                <a:lnTo>
                  <a:pt x="0" y="2497709"/>
                </a:lnTo>
                <a:lnTo>
                  <a:pt x="0" y="242443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19151" y="2707143"/>
            <a:ext cx="2244343" cy="2422202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240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Pembangunan  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Pengurusan</a:t>
            </a:r>
            <a:r>
              <a:rPr lang="en-US" sz="16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spc="-25" dirty="0" err="1" smtClean="0">
                <a:latin typeface="Arial" panose="020B0604020202020204"/>
                <a:cs typeface="Arial" panose="020B0604020202020204"/>
              </a:rPr>
              <a:t>dan</a:t>
            </a:r>
            <a:r>
              <a:rPr sz="1600" spc="-135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 </a:t>
            </a:r>
            <a:r>
              <a:rPr sz="1600" b="1" spc="-35" dirty="0">
                <a:latin typeface="Lucida Sans" panose="020B0602030504020204"/>
                <a:cs typeface="Lucida Sans" panose="020B0602030504020204"/>
              </a:rPr>
              <a:t>Lain-Lain</a:t>
            </a:r>
            <a:r>
              <a:rPr sz="1600" spc="-35" dirty="0">
                <a:latin typeface="Arial" panose="020B0604020202020204"/>
                <a:cs typeface="Arial" panose="020B0604020202020204"/>
              </a:rPr>
              <a:t>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ke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</a:p>
          <a:p>
            <a:pPr marL="127000" indent="-114300">
              <a:lnSpc>
                <a:spcPct val="100000"/>
              </a:lnSpc>
              <a:spcBef>
                <a:spcPts val="365"/>
              </a:spcBef>
              <a:buChar char="•"/>
              <a:tabLst>
                <a:tab pos="127000" algn="l"/>
              </a:tabLst>
            </a:pPr>
            <a:r>
              <a:rPr sz="1600" spc="-45" dirty="0">
                <a:latin typeface="Arial" panose="020B0604020202020204"/>
                <a:cs typeface="Arial" panose="020B0604020202020204"/>
              </a:rPr>
              <a:t>Tarikh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Invois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80"/>
              </a:spcBef>
              <a:buChar char="•"/>
              <a:tabLst>
                <a:tab pos="127000" algn="l"/>
              </a:tabLst>
            </a:pPr>
            <a:r>
              <a:rPr sz="1600" spc="-45" dirty="0">
                <a:latin typeface="Arial" panose="020B0604020202020204"/>
                <a:cs typeface="Arial" panose="020B0604020202020204"/>
              </a:rPr>
              <a:t>Tarikh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Resit</a:t>
            </a:r>
            <a:r>
              <a:rPr sz="16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35" dirty="0">
                <a:latin typeface="Arial" panose="020B0604020202020204"/>
                <a:cs typeface="Arial" panose="020B0604020202020204"/>
              </a:rPr>
              <a:t>Pembayaran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85"/>
              </a:spcBef>
              <a:buChar char="•"/>
              <a:tabLst>
                <a:tab pos="127000" algn="l"/>
              </a:tabLst>
            </a:pPr>
            <a:r>
              <a:rPr sz="1600" spc="-5" dirty="0">
                <a:latin typeface="Arial" panose="020B0604020202020204"/>
                <a:cs typeface="Arial" panose="020B0604020202020204"/>
              </a:rPr>
              <a:t>No.</a:t>
            </a:r>
            <a:r>
              <a:rPr sz="160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Resit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1480" y="2252472"/>
            <a:ext cx="1874520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80975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3.3</a:t>
            </a:r>
          </a:p>
        </p:txBody>
      </p:sp>
      <p:sp>
        <p:nvSpPr>
          <p:cNvPr id="14" name="object 14"/>
          <p:cNvSpPr/>
          <p:nvPr/>
        </p:nvSpPr>
        <p:spPr>
          <a:xfrm>
            <a:off x="2759964" y="2570988"/>
            <a:ext cx="2302002" cy="25473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85588" y="2573273"/>
            <a:ext cx="2243327" cy="250469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374635" y="2560320"/>
            <a:ext cx="2302764" cy="25405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"/>
          <p:cNvSpPr txBox="1"/>
          <p:nvPr/>
        </p:nvSpPr>
        <p:spPr>
          <a:xfrm>
            <a:off x="367376" y="-33251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27760" y="1226820"/>
            <a:ext cx="92779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rujukan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lain 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mengisi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 smtClean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Pengurusan </a:t>
            </a:r>
            <a:r>
              <a:rPr lang="en-MY"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dan ABB Lain-Lain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4939" y="101625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2879" y="2503865"/>
            <a:ext cx="2767584" cy="28118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0218" y="3247644"/>
            <a:ext cx="2487168" cy="13380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8981" y="2516504"/>
            <a:ext cx="2682240" cy="2740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981" y="2516504"/>
            <a:ext cx="2682240" cy="2740660"/>
          </a:xfrm>
          <a:custGeom>
            <a:avLst/>
            <a:gdLst/>
            <a:ahLst/>
            <a:cxnLst/>
            <a:rect l="l" t="t" r="r" b="b"/>
            <a:pathLst>
              <a:path w="2682240" h="2740660">
                <a:moveTo>
                  <a:pt x="0" y="268224"/>
                </a:moveTo>
                <a:lnTo>
                  <a:pt x="4321" y="220024"/>
                </a:lnTo>
                <a:lnTo>
                  <a:pt x="16781" y="174653"/>
                </a:lnTo>
                <a:lnTo>
                  <a:pt x="36621" y="132870"/>
                </a:lnTo>
                <a:lnTo>
                  <a:pt x="63083" y="95432"/>
                </a:lnTo>
                <a:lnTo>
                  <a:pt x="95412" y="63100"/>
                </a:lnTo>
                <a:lnTo>
                  <a:pt x="132847" y="36632"/>
                </a:lnTo>
                <a:lnTo>
                  <a:pt x="174633" y="16786"/>
                </a:lnTo>
                <a:lnTo>
                  <a:pt x="220011" y="4323"/>
                </a:lnTo>
                <a:lnTo>
                  <a:pt x="268223" y="0"/>
                </a:lnTo>
                <a:lnTo>
                  <a:pt x="2414016" y="0"/>
                </a:lnTo>
                <a:lnTo>
                  <a:pt x="2462215" y="4323"/>
                </a:lnTo>
                <a:lnTo>
                  <a:pt x="2507586" y="16786"/>
                </a:lnTo>
                <a:lnTo>
                  <a:pt x="2549369" y="36632"/>
                </a:lnTo>
                <a:lnTo>
                  <a:pt x="2586807" y="63100"/>
                </a:lnTo>
                <a:lnTo>
                  <a:pt x="2619139" y="95432"/>
                </a:lnTo>
                <a:lnTo>
                  <a:pt x="2645607" y="132870"/>
                </a:lnTo>
                <a:lnTo>
                  <a:pt x="2665453" y="174653"/>
                </a:lnTo>
                <a:lnTo>
                  <a:pt x="2677916" y="220024"/>
                </a:lnTo>
                <a:lnTo>
                  <a:pt x="2682240" y="268224"/>
                </a:lnTo>
                <a:lnTo>
                  <a:pt x="2682240" y="2471928"/>
                </a:lnTo>
                <a:lnTo>
                  <a:pt x="2677916" y="2520127"/>
                </a:lnTo>
                <a:lnTo>
                  <a:pt x="2665453" y="2565498"/>
                </a:lnTo>
                <a:lnTo>
                  <a:pt x="2645607" y="2607281"/>
                </a:lnTo>
                <a:lnTo>
                  <a:pt x="2619139" y="2644719"/>
                </a:lnTo>
                <a:lnTo>
                  <a:pt x="2586807" y="2677051"/>
                </a:lnTo>
                <a:lnTo>
                  <a:pt x="2549369" y="2703519"/>
                </a:lnTo>
                <a:lnTo>
                  <a:pt x="2507586" y="2723365"/>
                </a:lnTo>
                <a:lnTo>
                  <a:pt x="2462215" y="2735828"/>
                </a:lnTo>
                <a:lnTo>
                  <a:pt x="2414016" y="2740152"/>
                </a:lnTo>
                <a:lnTo>
                  <a:pt x="268223" y="2740152"/>
                </a:lnTo>
                <a:lnTo>
                  <a:pt x="220011" y="2735828"/>
                </a:lnTo>
                <a:lnTo>
                  <a:pt x="174633" y="2723365"/>
                </a:lnTo>
                <a:lnTo>
                  <a:pt x="132847" y="2703519"/>
                </a:lnTo>
                <a:lnTo>
                  <a:pt x="95412" y="2677051"/>
                </a:lnTo>
                <a:lnTo>
                  <a:pt x="63083" y="2644719"/>
                </a:lnTo>
                <a:lnTo>
                  <a:pt x="36621" y="2607281"/>
                </a:lnTo>
                <a:lnTo>
                  <a:pt x="16781" y="2565498"/>
                </a:lnTo>
                <a:lnTo>
                  <a:pt x="4321" y="2520127"/>
                </a:lnTo>
                <a:lnTo>
                  <a:pt x="0" y="2471928"/>
                </a:lnTo>
                <a:lnTo>
                  <a:pt x="0" y="268224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16433" y="2819400"/>
            <a:ext cx="2251075" cy="1918089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Pembangunan 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Pengurusan</a:t>
            </a:r>
            <a:r>
              <a:rPr sz="1600" spc="-60" dirty="0">
                <a:latin typeface="Arial" panose="020B0604020202020204"/>
                <a:cs typeface="Arial" panose="020B0604020202020204"/>
              </a:rPr>
              <a:t>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ke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dirty="0">
                <a:latin typeface="Arial" panose="020B0604020202020204"/>
                <a:cs typeface="Arial" panose="020B0604020202020204"/>
              </a:rPr>
              <a:t> :</a:t>
            </a:r>
          </a:p>
          <a:p>
            <a:pPr marL="12700" marR="5080">
              <a:lnSpc>
                <a:spcPct val="91000"/>
              </a:lnSpc>
              <a:spcBef>
                <a:spcPts val="235"/>
              </a:spcBef>
            </a:pP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6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50" dirty="0">
                <a:latin typeface="Lucida Sans" panose="020B0602030504020204"/>
                <a:cs typeface="Lucida Sans" panose="020B0602030504020204"/>
              </a:rPr>
              <a:t>Vot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600" b="1" spc="-1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Amanah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1480" y="2252472"/>
            <a:ext cx="1874520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23241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3.4</a:t>
            </a:r>
          </a:p>
        </p:txBody>
      </p:sp>
      <p:sp>
        <p:nvSpPr>
          <p:cNvPr id="14" name="object 14"/>
          <p:cNvSpPr/>
          <p:nvPr/>
        </p:nvSpPr>
        <p:spPr>
          <a:xfrm>
            <a:off x="3093720" y="2538222"/>
            <a:ext cx="2909316" cy="27195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108953" y="2538222"/>
            <a:ext cx="3568446" cy="271957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187955" y="1553844"/>
            <a:ext cx="2692400" cy="1812925"/>
          </a:xfrm>
          <a:custGeom>
            <a:avLst/>
            <a:gdLst/>
            <a:ahLst/>
            <a:cxnLst/>
            <a:rect l="l" t="t" r="r" b="b"/>
            <a:pathLst>
              <a:path w="2692400" h="1812925">
                <a:moveTo>
                  <a:pt x="0" y="1054227"/>
                </a:moveTo>
                <a:lnTo>
                  <a:pt x="2352421" y="0"/>
                </a:lnTo>
                <a:lnTo>
                  <a:pt x="2692272" y="758316"/>
                </a:lnTo>
                <a:lnTo>
                  <a:pt x="339851" y="1812543"/>
                </a:lnTo>
                <a:lnTo>
                  <a:pt x="0" y="1054227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623185" y="2021204"/>
            <a:ext cx="2017902" cy="11607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"/>
          <p:cNvSpPr txBox="1"/>
          <p:nvPr/>
        </p:nvSpPr>
        <p:spPr>
          <a:xfrm>
            <a:off x="470673" y="-31658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9655" y="1167130"/>
            <a:ext cx="92779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rujukan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lain 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mengisi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 smtClean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Pengurusan </a:t>
            </a:r>
            <a:r>
              <a:rPr lang="en-MY"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dan ABB Lain-Lain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4939" y="101625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2879" y="2503865"/>
            <a:ext cx="2371344" cy="28118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8025" y="3261359"/>
            <a:ext cx="2228850" cy="13106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8981" y="2516504"/>
            <a:ext cx="2286000" cy="2740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981" y="2516504"/>
            <a:ext cx="2286000" cy="2740660"/>
          </a:xfrm>
          <a:custGeom>
            <a:avLst/>
            <a:gdLst/>
            <a:ahLst/>
            <a:cxnLst/>
            <a:rect l="l" t="t" r="r" b="b"/>
            <a:pathLst>
              <a:path w="2286000" h="2740660">
                <a:moveTo>
                  <a:pt x="0" y="228600"/>
                </a:moveTo>
                <a:lnTo>
                  <a:pt x="4644" y="182533"/>
                </a:lnTo>
                <a:lnTo>
                  <a:pt x="17964" y="139624"/>
                </a:lnTo>
                <a:lnTo>
                  <a:pt x="39041" y="100793"/>
                </a:lnTo>
                <a:lnTo>
                  <a:pt x="66955" y="66960"/>
                </a:lnTo>
                <a:lnTo>
                  <a:pt x="100788" y="39045"/>
                </a:lnTo>
                <a:lnTo>
                  <a:pt x="139619" y="17966"/>
                </a:lnTo>
                <a:lnTo>
                  <a:pt x="182529" y="4644"/>
                </a:lnTo>
                <a:lnTo>
                  <a:pt x="228600" y="0"/>
                </a:lnTo>
                <a:lnTo>
                  <a:pt x="2057400" y="0"/>
                </a:lnTo>
                <a:lnTo>
                  <a:pt x="2103466" y="4644"/>
                </a:lnTo>
                <a:lnTo>
                  <a:pt x="2146375" y="17966"/>
                </a:lnTo>
                <a:lnTo>
                  <a:pt x="2185206" y="39045"/>
                </a:lnTo>
                <a:lnTo>
                  <a:pt x="2219039" y="66960"/>
                </a:lnTo>
                <a:lnTo>
                  <a:pt x="2246954" y="100793"/>
                </a:lnTo>
                <a:lnTo>
                  <a:pt x="2268033" y="139624"/>
                </a:lnTo>
                <a:lnTo>
                  <a:pt x="2281355" y="182533"/>
                </a:lnTo>
                <a:lnTo>
                  <a:pt x="2286000" y="228600"/>
                </a:lnTo>
                <a:lnTo>
                  <a:pt x="2286000" y="2511552"/>
                </a:lnTo>
                <a:lnTo>
                  <a:pt x="2281355" y="2557618"/>
                </a:lnTo>
                <a:lnTo>
                  <a:pt x="2268033" y="2600527"/>
                </a:lnTo>
                <a:lnTo>
                  <a:pt x="2246954" y="2639358"/>
                </a:lnTo>
                <a:lnTo>
                  <a:pt x="2219039" y="2673191"/>
                </a:lnTo>
                <a:lnTo>
                  <a:pt x="2185206" y="2701106"/>
                </a:lnTo>
                <a:lnTo>
                  <a:pt x="2146375" y="2722185"/>
                </a:lnTo>
                <a:lnTo>
                  <a:pt x="2103466" y="2735507"/>
                </a:lnTo>
                <a:lnTo>
                  <a:pt x="2057400" y="2740152"/>
                </a:lnTo>
                <a:lnTo>
                  <a:pt x="228600" y="2740152"/>
                </a:lnTo>
                <a:lnTo>
                  <a:pt x="182529" y="2735507"/>
                </a:lnTo>
                <a:lnTo>
                  <a:pt x="139619" y="2722185"/>
                </a:lnTo>
                <a:lnTo>
                  <a:pt x="100788" y="2701106"/>
                </a:lnTo>
                <a:lnTo>
                  <a:pt x="66955" y="2673191"/>
                </a:lnTo>
                <a:lnTo>
                  <a:pt x="39041" y="2639358"/>
                </a:lnTo>
                <a:lnTo>
                  <a:pt x="17964" y="2600527"/>
                </a:lnTo>
                <a:lnTo>
                  <a:pt x="4644" y="2557618"/>
                </a:lnTo>
                <a:lnTo>
                  <a:pt x="0" y="2511552"/>
                </a:lnTo>
                <a:lnTo>
                  <a:pt x="0" y="228600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42182" y="2718511"/>
            <a:ext cx="1995170" cy="2426818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Pembangunan 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Pengurusan,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</a:p>
          <a:p>
            <a:pPr marL="12700" marR="5080">
              <a:lnSpc>
                <a:spcPct val="91000"/>
              </a:lnSpc>
              <a:spcBef>
                <a:spcPts val="235"/>
              </a:spcBef>
            </a:pP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5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10" dirty="0">
                <a:latin typeface="Lucida Sans" panose="020B0602030504020204"/>
                <a:cs typeface="Lucida Sans" panose="020B0602030504020204"/>
              </a:rPr>
              <a:t>Tarikh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Matang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35" dirty="0">
                <a:latin typeface="Lucida Sans" panose="020B0602030504020204"/>
                <a:cs typeface="Lucida Sans" panose="020B0602030504020204"/>
              </a:rPr>
              <a:t>Alamat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Penghutang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4799" y="2252472"/>
            <a:ext cx="1752601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20015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3.5</a:t>
            </a:r>
          </a:p>
        </p:txBody>
      </p:sp>
      <p:sp>
        <p:nvSpPr>
          <p:cNvPr id="14" name="object 14"/>
          <p:cNvSpPr/>
          <p:nvPr/>
        </p:nvSpPr>
        <p:spPr>
          <a:xfrm>
            <a:off x="3089275" y="2560320"/>
            <a:ext cx="2868930" cy="2743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24531" y="1619503"/>
            <a:ext cx="2742565" cy="1656080"/>
          </a:xfrm>
          <a:custGeom>
            <a:avLst/>
            <a:gdLst/>
            <a:ahLst/>
            <a:cxnLst/>
            <a:rect l="l" t="t" r="r" b="b"/>
            <a:pathLst>
              <a:path w="2742565" h="1656079">
                <a:moveTo>
                  <a:pt x="0" y="1121917"/>
                </a:moveTo>
                <a:lnTo>
                  <a:pt x="2503424" y="0"/>
                </a:lnTo>
                <a:lnTo>
                  <a:pt x="2742565" y="533653"/>
                </a:lnTo>
                <a:lnTo>
                  <a:pt x="239140" y="1655571"/>
                </a:lnTo>
                <a:lnTo>
                  <a:pt x="0" y="1121917"/>
                </a:lnTo>
                <a:close/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320163" y="1732534"/>
            <a:ext cx="2331974" cy="13017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271895" y="2560320"/>
            <a:ext cx="2991485" cy="2743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"/>
          <p:cNvSpPr txBox="1"/>
          <p:nvPr/>
        </p:nvSpPr>
        <p:spPr>
          <a:xfrm>
            <a:off x="540787" y="0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9655" y="1167130"/>
            <a:ext cx="92779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rujukan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lain 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mengisi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 smtClean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Pengurusan </a:t>
            </a:r>
            <a:r>
              <a:rPr lang="en-MY"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dan ABB Lain-Lain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4939" y="101625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2879" y="2503865"/>
            <a:ext cx="2371344" cy="28118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8025" y="3261359"/>
            <a:ext cx="2201418" cy="13106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8981" y="2516504"/>
            <a:ext cx="2286000" cy="2740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981" y="2516504"/>
            <a:ext cx="2286000" cy="2740660"/>
          </a:xfrm>
          <a:custGeom>
            <a:avLst/>
            <a:gdLst/>
            <a:ahLst/>
            <a:cxnLst/>
            <a:rect l="l" t="t" r="r" b="b"/>
            <a:pathLst>
              <a:path w="2286000" h="2740660">
                <a:moveTo>
                  <a:pt x="0" y="228600"/>
                </a:moveTo>
                <a:lnTo>
                  <a:pt x="4644" y="182533"/>
                </a:lnTo>
                <a:lnTo>
                  <a:pt x="17964" y="139624"/>
                </a:lnTo>
                <a:lnTo>
                  <a:pt x="39041" y="100793"/>
                </a:lnTo>
                <a:lnTo>
                  <a:pt x="66955" y="66960"/>
                </a:lnTo>
                <a:lnTo>
                  <a:pt x="100788" y="39045"/>
                </a:lnTo>
                <a:lnTo>
                  <a:pt x="139619" y="17966"/>
                </a:lnTo>
                <a:lnTo>
                  <a:pt x="182529" y="4644"/>
                </a:lnTo>
                <a:lnTo>
                  <a:pt x="228600" y="0"/>
                </a:lnTo>
                <a:lnTo>
                  <a:pt x="2057400" y="0"/>
                </a:lnTo>
                <a:lnTo>
                  <a:pt x="2103466" y="4644"/>
                </a:lnTo>
                <a:lnTo>
                  <a:pt x="2146375" y="17966"/>
                </a:lnTo>
                <a:lnTo>
                  <a:pt x="2185206" y="39045"/>
                </a:lnTo>
                <a:lnTo>
                  <a:pt x="2219039" y="66960"/>
                </a:lnTo>
                <a:lnTo>
                  <a:pt x="2246954" y="100793"/>
                </a:lnTo>
                <a:lnTo>
                  <a:pt x="2268033" y="139624"/>
                </a:lnTo>
                <a:lnTo>
                  <a:pt x="2281355" y="182533"/>
                </a:lnTo>
                <a:lnTo>
                  <a:pt x="2286000" y="228600"/>
                </a:lnTo>
                <a:lnTo>
                  <a:pt x="2286000" y="2511552"/>
                </a:lnTo>
                <a:lnTo>
                  <a:pt x="2281355" y="2557618"/>
                </a:lnTo>
                <a:lnTo>
                  <a:pt x="2268033" y="2600527"/>
                </a:lnTo>
                <a:lnTo>
                  <a:pt x="2246954" y="2639358"/>
                </a:lnTo>
                <a:lnTo>
                  <a:pt x="2219039" y="2673191"/>
                </a:lnTo>
                <a:lnTo>
                  <a:pt x="2185206" y="2701106"/>
                </a:lnTo>
                <a:lnTo>
                  <a:pt x="2146375" y="2722185"/>
                </a:lnTo>
                <a:lnTo>
                  <a:pt x="2103466" y="2735507"/>
                </a:lnTo>
                <a:lnTo>
                  <a:pt x="2057400" y="2740152"/>
                </a:lnTo>
                <a:lnTo>
                  <a:pt x="228600" y="2740152"/>
                </a:lnTo>
                <a:lnTo>
                  <a:pt x="182529" y="2735507"/>
                </a:lnTo>
                <a:lnTo>
                  <a:pt x="139619" y="2722185"/>
                </a:lnTo>
                <a:lnTo>
                  <a:pt x="100788" y="2701106"/>
                </a:lnTo>
                <a:lnTo>
                  <a:pt x="66955" y="2673191"/>
                </a:lnTo>
                <a:lnTo>
                  <a:pt x="39041" y="2639358"/>
                </a:lnTo>
                <a:lnTo>
                  <a:pt x="17964" y="2600527"/>
                </a:lnTo>
                <a:lnTo>
                  <a:pt x="4644" y="2557618"/>
                </a:lnTo>
                <a:lnTo>
                  <a:pt x="0" y="2511552"/>
                </a:lnTo>
                <a:lnTo>
                  <a:pt x="0" y="228600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92238" y="2915409"/>
            <a:ext cx="1952625" cy="1930913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Pembangunan  Pengurusan,isikan</a:t>
            </a:r>
            <a:r>
              <a:rPr sz="1600" spc="-4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</a:p>
          <a:p>
            <a:pPr marL="127000" indent="-114300">
              <a:lnSpc>
                <a:spcPct val="100000"/>
              </a:lnSpc>
              <a:spcBef>
                <a:spcPts val="35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Bank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Akaun</a:t>
            </a:r>
            <a:r>
              <a:rPr sz="1600" b="1" spc="-1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Bank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4799" y="2252472"/>
            <a:ext cx="1824863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20015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 </a:t>
            </a:r>
            <a:r>
              <a:rPr lang="en-MY"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3.6</a:t>
            </a:r>
            <a:r>
              <a:rPr sz="1600" b="1" spc="-14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708910" y="2503932"/>
            <a:ext cx="3374136" cy="27538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81961" y="1676400"/>
            <a:ext cx="2742565" cy="1655445"/>
          </a:xfrm>
          <a:custGeom>
            <a:avLst/>
            <a:gdLst/>
            <a:ahLst/>
            <a:cxnLst/>
            <a:rect l="l" t="t" r="r" b="b"/>
            <a:pathLst>
              <a:path w="2742565" h="1655445">
                <a:moveTo>
                  <a:pt x="0" y="1121790"/>
                </a:moveTo>
                <a:lnTo>
                  <a:pt x="2503297" y="0"/>
                </a:lnTo>
                <a:lnTo>
                  <a:pt x="2742438" y="533653"/>
                </a:lnTo>
                <a:lnTo>
                  <a:pt x="239140" y="1655445"/>
                </a:lnTo>
                <a:lnTo>
                  <a:pt x="0" y="1121790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129663" y="1814067"/>
            <a:ext cx="2331974" cy="13017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227064" y="2505455"/>
            <a:ext cx="3374136" cy="27523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"/>
          <p:cNvSpPr txBox="1"/>
          <p:nvPr/>
        </p:nvSpPr>
        <p:spPr>
          <a:xfrm>
            <a:off x="523746" y="-43314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9655" y="1167130"/>
            <a:ext cx="92779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rujukan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lain 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mengisi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 smtClean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Pengurusan </a:t>
            </a:r>
            <a:r>
              <a:rPr lang="en-MY"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dan ABB Lain-Lain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4939" y="101625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2879" y="2502382"/>
            <a:ext cx="2371344" cy="31927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8025" y="3275076"/>
            <a:ext cx="2285238" cy="16603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8981" y="2514980"/>
            <a:ext cx="2286000" cy="3121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981" y="2514980"/>
            <a:ext cx="2286000" cy="3121660"/>
          </a:xfrm>
          <a:custGeom>
            <a:avLst/>
            <a:gdLst/>
            <a:ahLst/>
            <a:cxnLst/>
            <a:rect l="l" t="t" r="r" b="b"/>
            <a:pathLst>
              <a:path w="2286000" h="3121660">
                <a:moveTo>
                  <a:pt x="0" y="228600"/>
                </a:moveTo>
                <a:lnTo>
                  <a:pt x="4644" y="182533"/>
                </a:lnTo>
                <a:lnTo>
                  <a:pt x="17964" y="139624"/>
                </a:lnTo>
                <a:lnTo>
                  <a:pt x="39041" y="100793"/>
                </a:lnTo>
                <a:lnTo>
                  <a:pt x="66955" y="66960"/>
                </a:lnTo>
                <a:lnTo>
                  <a:pt x="100788" y="39045"/>
                </a:lnTo>
                <a:lnTo>
                  <a:pt x="139619" y="17966"/>
                </a:lnTo>
                <a:lnTo>
                  <a:pt x="182529" y="4644"/>
                </a:lnTo>
                <a:lnTo>
                  <a:pt x="228600" y="0"/>
                </a:lnTo>
                <a:lnTo>
                  <a:pt x="2057400" y="0"/>
                </a:lnTo>
                <a:lnTo>
                  <a:pt x="2103466" y="4644"/>
                </a:lnTo>
                <a:lnTo>
                  <a:pt x="2146375" y="17966"/>
                </a:lnTo>
                <a:lnTo>
                  <a:pt x="2185206" y="39045"/>
                </a:lnTo>
                <a:lnTo>
                  <a:pt x="2219039" y="66960"/>
                </a:lnTo>
                <a:lnTo>
                  <a:pt x="2246954" y="100793"/>
                </a:lnTo>
                <a:lnTo>
                  <a:pt x="2268033" y="139624"/>
                </a:lnTo>
                <a:lnTo>
                  <a:pt x="2281355" y="182533"/>
                </a:lnTo>
                <a:lnTo>
                  <a:pt x="2286000" y="228600"/>
                </a:lnTo>
                <a:lnTo>
                  <a:pt x="2286000" y="2892552"/>
                </a:lnTo>
                <a:lnTo>
                  <a:pt x="2281355" y="2938618"/>
                </a:lnTo>
                <a:lnTo>
                  <a:pt x="2268033" y="2981527"/>
                </a:lnTo>
                <a:lnTo>
                  <a:pt x="2246954" y="3020358"/>
                </a:lnTo>
                <a:lnTo>
                  <a:pt x="2219039" y="3054191"/>
                </a:lnTo>
                <a:lnTo>
                  <a:pt x="2185206" y="3082106"/>
                </a:lnTo>
                <a:lnTo>
                  <a:pt x="2146375" y="3103185"/>
                </a:lnTo>
                <a:lnTo>
                  <a:pt x="2103466" y="3116507"/>
                </a:lnTo>
                <a:lnTo>
                  <a:pt x="2057400" y="3121152"/>
                </a:lnTo>
                <a:lnTo>
                  <a:pt x="228600" y="3121152"/>
                </a:lnTo>
                <a:lnTo>
                  <a:pt x="182529" y="3116507"/>
                </a:lnTo>
                <a:lnTo>
                  <a:pt x="139619" y="3103185"/>
                </a:lnTo>
                <a:lnTo>
                  <a:pt x="100788" y="3082106"/>
                </a:lnTo>
                <a:lnTo>
                  <a:pt x="66955" y="3054191"/>
                </a:lnTo>
                <a:lnTo>
                  <a:pt x="39041" y="3020358"/>
                </a:lnTo>
                <a:lnTo>
                  <a:pt x="17964" y="2981527"/>
                </a:lnTo>
                <a:lnTo>
                  <a:pt x="4644" y="2938618"/>
                </a:lnTo>
                <a:lnTo>
                  <a:pt x="0" y="2892552"/>
                </a:lnTo>
                <a:lnTo>
                  <a:pt x="0" y="228600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42391" y="2623692"/>
            <a:ext cx="2052320" cy="2541593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Lain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–lain</a:t>
            </a:r>
            <a:r>
              <a:rPr sz="1600" spc="-7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,isikan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</a:p>
          <a:p>
            <a:pPr marL="12700" marR="5080">
              <a:lnSpc>
                <a:spcPct val="91000"/>
              </a:lnSpc>
              <a:spcBef>
                <a:spcPts val="235"/>
              </a:spcBef>
            </a:pP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Pemiutang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ts val="136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Pendaftaran</a:t>
            </a:r>
            <a:r>
              <a:rPr sz="1600" b="1" spc="-10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Syarikat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>
              <a:lnSpc>
                <a:spcPts val="1360"/>
              </a:lnSpc>
            </a:pPr>
            <a:r>
              <a:rPr sz="1600" b="1" spc="-70" dirty="0">
                <a:latin typeface="Lucida Sans" panose="020B0602030504020204"/>
                <a:cs typeface="Lucida Sans" panose="020B0602030504020204"/>
              </a:rPr>
              <a:t>/Kad</a:t>
            </a:r>
            <a:r>
              <a:rPr sz="1600" b="1" spc="-114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Pengenalan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610870" indent="-114300">
              <a:lnSpc>
                <a:spcPts val="1280"/>
              </a:lnSpc>
              <a:spcBef>
                <a:spcPts val="23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Akaun</a:t>
            </a:r>
            <a:r>
              <a:rPr sz="1600" b="1" spc="-24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Deposit 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Diterima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1480" y="2206625"/>
            <a:ext cx="1798320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3.7</a:t>
            </a:r>
          </a:p>
        </p:txBody>
      </p:sp>
      <p:sp>
        <p:nvSpPr>
          <p:cNvPr id="14" name="object 14"/>
          <p:cNvSpPr/>
          <p:nvPr/>
        </p:nvSpPr>
        <p:spPr>
          <a:xfrm>
            <a:off x="2596133" y="2514600"/>
            <a:ext cx="2356866" cy="3124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29200" y="2514600"/>
            <a:ext cx="2356104" cy="3124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418069" y="2514600"/>
            <a:ext cx="2356866" cy="3124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209800" y="1833752"/>
            <a:ext cx="2573655" cy="1579880"/>
          </a:xfrm>
          <a:custGeom>
            <a:avLst/>
            <a:gdLst/>
            <a:ahLst/>
            <a:cxnLst/>
            <a:rect l="l" t="t" r="r" b="b"/>
            <a:pathLst>
              <a:path w="2573654" h="1579879">
                <a:moveTo>
                  <a:pt x="0" y="1046226"/>
                </a:moveTo>
                <a:lnTo>
                  <a:pt x="2334514" y="0"/>
                </a:lnTo>
                <a:lnTo>
                  <a:pt x="2573654" y="533654"/>
                </a:lnTo>
                <a:lnTo>
                  <a:pt x="239141" y="1579880"/>
                </a:lnTo>
                <a:lnTo>
                  <a:pt x="0" y="1046226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41270" y="2298700"/>
            <a:ext cx="1322070" cy="6492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69309" y="2053717"/>
            <a:ext cx="467995" cy="317500"/>
          </a:xfrm>
          <a:custGeom>
            <a:avLst/>
            <a:gdLst/>
            <a:ahLst/>
            <a:cxnLst/>
            <a:rect l="l" t="t" r="r" b="b"/>
            <a:pathLst>
              <a:path w="467995" h="317500">
                <a:moveTo>
                  <a:pt x="29337" y="169799"/>
                </a:moveTo>
                <a:lnTo>
                  <a:pt x="0" y="182880"/>
                </a:lnTo>
                <a:lnTo>
                  <a:pt x="60070" y="316992"/>
                </a:lnTo>
                <a:lnTo>
                  <a:pt x="140430" y="280924"/>
                </a:lnTo>
                <a:lnTo>
                  <a:pt x="79248" y="280924"/>
                </a:lnTo>
                <a:lnTo>
                  <a:pt x="29337" y="169799"/>
                </a:lnTo>
                <a:close/>
              </a:path>
              <a:path w="467995" h="317500">
                <a:moveTo>
                  <a:pt x="136778" y="255143"/>
                </a:moveTo>
                <a:lnTo>
                  <a:pt x="79248" y="280924"/>
                </a:lnTo>
                <a:lnTo>
                  <a:pt x="140430" y="280924"/>
                </a:lnTo>
                <a:lnTo>
                  <a:pt x="146938" y="278003"/>
                </a:lnTo>
                <a:lnTo>
                  <a:pt x="136778" y="255143"/>
                </a:lnTo>
                <a:close/>
              </a:path>
              <a:path w="467995" h="317500">
                <a:moveTo>
                  <a:pt x="173608" y="104902"/>
                </a:moveTo>
                <a:lnTo>
                  <a:pt x="139445" y="120269"/>
                </a:lnTo>
                <a:lnTo>
                  <a:pt x="151129" y="276225"/>
                </a:lnTo>
                <a:lnTo>
                  <a:pt x="178562" y="263906"/>
                </a:lnTo>
                <a:lnTo>
                  <a:pt x="175640" y="230378"/>
                </a:lnTo>
                <a:lnTo>
                  <a:pt x="228726" y="206629"/>
                </a:lnTo>
                <a:lnTo>
                  <a:pt x="269412" y="206629"/>
                </a:lnTo>
                <a:lnTo>
                  <a:pt x="268216" y="205359"/>
                </a:lnTo>
                <a:lnTo>
                  <a:pt x="173354" y="205359"/>
                </a:lnTo>
                <a:lnTo>
                  <a:pt x="167639" y="139319"/>
                </a:lnTo>
                <a:lnTo>
                  <a:pt x="206021" y="139319"/>
                </a:lnTo>
                <a:lnTo>
                  <a:pt x="173608" y="104902"/>
                </a:lnTo>
                <a:close/>
              </a:path>
              <a:path w="467995" h="317500">
                <a:moveTo>
                  <a:pt x="269412" y="206629"/>
                </a:moveTo>
                <a:lnTo>
                  <a:pt x="228726" y="206629"/>
                </a:lnTo>
                <a:lnTo>
                  <a:pt x="251460" y="231267"/>
                </a:lnTo>
                <a:lnTo>
                  <a:pt x="280415" y="218312"/>
                </a:lnTo>
                <a:lnTo>
                  <a:pt x="269412" y="206629"/>
                </a:lnTo>
                <a:close/>
              </a:path>
              <a:path w="467995" h="317500">
                <a:moveTo>
                  <a:pt x="264032" y="64008"/>
                </a:moveTo>
                <a:lnTo>
                  <a:pt x="235203" y="76835"/>
                </a:lnTo>
                <a:lnTo>
                  <a:pt x="295528" y="211455"/>
                </a:lnTo>
                <a:lnTo>
                  <a:pt x="324357" y="198500"/>
                </a:lnTo>
                <a:lnTo>
                  <a:pt x="264032" y="64008"/>
                </a:lnTo>
                <a:close/>
              </a:path>
              <a:path w="467995" h="317500">
                <a:moveTo>
                  <a:pt x="206021" y="139319"/>
                </a:moveTo>
                <a:lnTo>
                  <a:pt x="167639" y="139319"/>
                </a:lnTo>
                <a:lnTo>
                  <a:pt x="211836" y="188087"/>
                </a:lnTo>
                <a:lnTo>
                  <a:pt x="173354" y="205359"/>
                </a:lnTo>
                <a:lnTo>
                  <a:pt x="268216" y="205359"/>
                </a:lnTo>
                <a:lnTo>
                  <a:pt x="206021" y="139319"/>
                </a:lnTo>
                <a:close/>
              </a:path>
              <a:path w="467995" h="317500">
                <a:moveTo>
                  <a:pt x="330707" y="34544"/>
                </a:moveTo>
                <a:lnTo>
                  <a:pt x="289051" y="53212"/>
                </a:lnTo>
                <a:lnTo>
                  <a:pt x="349250" y="187452"/>
                </a:lnTo>
                <a:lnTo>
                  <a:pt x="376300" y="175260"/>
                </a:lnTo>
                <a:lnTo>
                  <a:pt x="326389" y="63881"/>
                </a:lnTo>
                <a:lnTo>
                  <a:pt x="365203" y="63881"/>
                </a:lnTo>
                <a:lnTo>
                  <a:pt x="330707" y="34544"/>
                </a:lnTo>
                <a:close/>
              </a:path>
              <a:path w="467995" h="317500">
                <a:moveTo>
                  <a:pt x="365203" y="63881"/>
                </a:moveTo>
                <a:lnTo>
                  <a:pt x="326389" y="63881"/>
                </a:lnTo>
                <a:lnTo>
                  <a:pt x="428370" y="151892"/>
                </a:lnTo>
                <a:lnTo>
                  <a:pt x="467867" y="134238"/>
                </a:lnTo>
                <a:lnTo>
                  <a:pt x="460407" y="117602"/>
                </a:lnTo>
                <a:lnTo>
                  <a:pt x="428370" y="117602"/>
                </a:lnTo>
                <a:lnTo>
                  <a:pt x="365203" y="63881"/>
                </a:lnTo>
                <a:close/>
              </a:path>
              <a:path w="467995" h="317500">
                <a:moveTo>
                  <a:pt x="407669" y="0"/>
                </a:moveTo>
                <a:lnTo>
                  <a:pt x="381000" y="11937"/>
                </a:lnTo>
                <a:lnTo>
                  <a:pt x="428370" y="117602"/>
                </a:lnTo>
                <a:lnTo>
                  <a:pt x="460407" y="117602"/>
                </a:lnTo>
                <a:lnTo>
                  <a:pt x="40766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"/>
          <p:cNvSpPr txBox="1"/>
          <p:nvPr/>
        </p:nvSpPr>
        <p:spPr>
          <a:xfrm>
            <a:off x="549655" y="0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9655" y="1167130"/>
            <a:ext cx="92779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rujukan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lain 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mengisi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 smtClean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Pengurusan </a:t>
            </a:r>
            <a:r>
              <a:rPr lang="en-MY"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dan ABB Lain-Lain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4939" y="101625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2879" y="2503906"/>
            <a:ext cx="2371344" cy="31927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8025" y="3438144"/>
            <a:ext cx="2285238" cy="13380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8981" y="2516504"/>
            <a:ext cx="2286000" cy="3121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981" y="2516504"/>
            <a:ext cx="2286000" cy="3121660"/>
          </a:xfrm>
          <a:custGeom>
            <a:avLst/>
            <a:gdLst/>
            <a:ahLst/>
            <a:cxnLst/>
            <a:rect l="l" t="t" r="r" b="b"/>
            <a:pathLst>
              <a:path w="2286000" h="3121660">
                <a:moveTo>
                  <a:pt x="0" y="228600"/>
                </a:moveTo>
                <a:lnTo>
                  <a:pt x="4644" y="182533"/>
                </a:lnTo>
                <a:lnTo>
                  <a:pt x="17964" y="139624"/>
                </a:lnTo>
                <a:lnTo>
                  <a:pt x="39041" y="100793"/>
                </a:lnTo>
                <a:lnTo>
                  <a:pt x="66955" y="66960"/>
                </a:lnTo>
                <a:lnTo>
                  <a:pt x="100788" y="39045"/>
                </a:lnTo>
                <a:lnTo>
                  <a:pt x="139619" y="17966"/>
                </a:lnTo>
                <a:lnTo>
                  <a:pt x="182529" y="4644"/>
                </a:lnTo>
                <a:lnTo>
                  <a:pt x="228600" y="0"/>
                </a:lnTo>
                <a:lnTo>
                  <a:pt x="2057400" y="0"/>
                </a:lnTo>
                <a:lnTo>
                  <a:pt x="2103466" y="4644"/>
                </a:lnTo>
                <a:lnTo>
                  <a:pt x="2146375" y="17966"/>
                </a:lnTo>
                <a:lnTo>
                  <a:pt x="2185206" y="39045"/>
                </a:lnTo>
                <a:lnTo>
                  <a:pt x="2219039" y="66960"/>
                </a:lnTo>
                <a:lnTo>
                  <a:pt x="2246954" y="100793"/>
                </a:lnTo>
                <a:lnTo>
                  <a:pt x="2268033" y="139624"/>
                </a:lnTo>
                <a:lnTo>
                  <a:pt x="2281355" y="182533"/>
                </a:lnTo>
                <a:lnTo>
                  <a:pt x="2286000" y="228600"/>
                </a:lnTo>
                <a:lnTo>
                  <a:pt x="2286000" y="2892552"/>
                </a:lnTo>
                <a:lnTo>
                  <a:pt x="2281355" y="2938618"/>
                </a:lnTo>
                <a:lnTo>
                  <a:pt x="2268033" y="2981527"/>
                </a:lnTo>
                <a:lnTo>
                  <a:pt x="2246954" y="3020358"/>
                </a:lnTo>
                <a:lnTo>
                  <a:pt x="2219039" y="3054191"/>
                </a:lnTo>
                <a:lnTo>
                  <a:pt x="2185206" y="3082106"/>
                </a:lnTo>
                <a:lnTo>
                  <a:pt x="2146375" y="3103185"/>
                </a:lnTo>
                <a:lnTo>
                  <a:pt x="2103466" y="3116507"/>
                </a:lnTo>
                <a:lnTo>
                  <a:pt x="2057400" y="3121152"/>
                </a:lnTo>
                <a:lnTo>
                  <a:pt x="228600" y="3121152"/>
                </a:lnTo>
                <a:lnTo>
                  <a:pt x="182529" y="3116507"/>
                </a:lnTo>
                <a:lnTo>
                  <a:pt x="139619" y="3103185"/>
                </a:lnTo>
                <a:lnTo>
                  <a:pt x="100788" y="3082106"/>
                </a:lnTo>
                <a:lnTo>
                  <a:pt x="66955" y="3054191"/>
                </a:lnTo>
                <a:lnTo>
                  <a:pt x="39041" y="3020358"/>
                </a:lnTo>
                <a:lnTo>
                  <a:pt x="17964" y="2981527"/>
                </a:lnTo>
                <a:lnTo>
                  <a:pt x="4644" y="2938618"/>
                </a:lnTo>
                <a:lnTo>
                  <a:pt x="0" y="2892552"/>
                </a:lnTo>
                <a:lnTo>
                  <a:pt x="0" y="228600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28675" y="2915019"/>
            <a:ext cx="2052320" cy="1975284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Lain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–lain</a:t>
            </a:r>
            <a:r>
              <a:rPr sz="1600" spc="-7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,isikan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85" dirty="0">
                <a:latin typeface="Lucida Sans" panose="020B0602030504020204"/>
                <a:cs typeface="Lucida Sans" panose="020B0602030504020204"/>
              </a:rPr>
              <a:t>VOT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Hasil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8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Amanah </a:t>
            </a:r>
            <a:r>
              <a:rPr sz="1600" b="1" spc="-10" dirty="0">
                <a:latin typeface="Lucida Sans" panose="020B0602030504020204"/>
                <a:cs typeface="Lucida Sans" panose="020B0602030504020204"/>
              </a:rPr>
              <a:t>,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Jika</a:t>
            </a:r>
            <a:r>
              <a:rPr sz="1600" spc="-12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45" dirty="0">
                <a:latin typeface="Arial" panose="020B0604020202020204"/>
                <a:cs typeface="Arial" panose="020B0604020202020204"/>
              </a:rPr>
              <a:t>ada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5925" y="2151380"/>
            <a:ext cx="1524635" cy="283411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147955">
              <a:lnSpc>
                <a:spcPct val="100000"/>
              </a:lnSpc>
              <a:spcBef>
                <a:spcPts val="290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3.8</a:t>
            </a:r>
          </a:p>
        </p:txBody>
      </p:sp>
      <p:sp>
        <p:nvSpPr>
          <p:cNvPr id="14" name="object 14"/>
          <p:cNvSpPr/>
          <p:nvPr/>
        </p:nvSpPr>
        <p:spPr>
          <a:xfrm>
            <a:off x="2619755" y="2514600"/>
            <a:ext cx="2285999" cy="3124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10150" y="2514600"/>
            <a:ext cx="2286000" cy="3124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401306" y="2514600"/>
            <a:ext cx="2286000" cy="3124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209800" y="1833752"/>
            <a:ext cx="2573655" cy="1579880"/>
          </a:xfrm>
          <a:custGeom>
            <a:avLst/>
            <a:gdLst/>
            <a:ahLst/>
            <a:cxnLst/>
            <a:rect l="l" t="t" r="r" b="b"/>
            <a:pathLst>
              <a:path w="2573654" h="1579879">
                <a:moveTo>
                  <a:pt x="0" y="1046226"/>
                </a:moveTo>
                <a:lnTo>
                  <a:pt x="2334514" y="0"/>
                </a:lnTo>
                <a:lnTo>
                  <a:pt x="2573654" y="533654"/>
                </a:lnTo>
                <a:lnTo>
                  <a:pt x="239141" y="1579880"/>
                </a:lnTo>
                <a:lnTo>
                  <a:pt x="0" y="1046226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41270" y="2298700"/>
            <a:ext cx="1322070" cy="6492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69309" y="2053717"/>
            <a:ext cx="467995" cy="317500"/>
          </a:xfrm>
          <a:custGeom>
            <a:avLst/>
            <a:gdLst/>
            <a:ahLst/>
            <a:cxnLst/>
            <a:rect l="l" t="t" r="r" b="b"/>
            <a:pathLst>
              <a:path w="467995" h="317500">
                <a:moveTo>
                  <a:pt x="29337" y="169799"/>
                </a:moveTo>
                <a:lnTo>
                  <a:pt x="0" y="182880"/>
                </a:lnTo>
                <a:lnTo>
                  <a:pt x="60070" y="316992"/>
                </a:lnTo>
                <a:lnTo>
                  <a:pt x="140430" y="280924"/>
                </a:lnTo>
                <a:lnTo>
                  <a:pt x="79248" y="280924"/>
                </a:lnTo>
                <a:lnTo>
                  <a:pt x="29337" y="169799"/>
                </a:lnTo>
                <a:close/>
              </a:path>
              <a:path w="467995" h="317500">
                <a:moveTo>
                  <a:pt x="136778" y="255143"/>
                </a:moveTo>
                <a:lnTo>
                  <a:pt x="79248" y="280924"/>
                </a:lnTo>
                <a:lnTo>
                  <a:pt x="140430" y="280924"/>
                </a:lnTo>
                <a:lnTo>
                  <a:pt x="146938" y="278003"/>
                </a:lnTo>
                <a:lnTo>
                  <a:pt x="136778" y="255143"/>
                </a:lnTo>
                <a:close/>
              </a:path>
              <a:path w="467995" h="317500">
                <a:moveTo>
                  <a:pt x="173608" y="104902"/>
                </a:moveTo>
                <a:lnTo>
                  <a:pt x="139445" y="120269"/>
                </a:lnTo>
                <a:lnTo>
                  <a:pt x="151129" y="276225"/>
                </a:lnTo>
                <a:lnTo>
                  <a:pt x="178562" y="263906"/>
                </a:lnTo>
                <a:lnTo>
                  <a:pt x="175640" y="230378"/>
                </a:lnTo>
                <a:lnTo>
                  <a:pt x="228726" y="206629"/>
                </a:lnTo>
                <a:lnTo>
                  <a:pt x="269412" y="206629"/>
                </a:lnTo>
                <a:lnTo>
                  <a:pt x="268216" y="205359"/>
                </a:lnTo>
                <a:lnTo>
                  <a:pt x="173354" y="205359"/>
                </a:lnTo>
                <a:lnTo>
                  <a:pt x="167639" y="139319"/>
                </a:lnTo>
                <a:lnTo>
                  <a:pt x="206021" y="139319"/>
                </a:lnTo>
                <a:lnTo>
                  <a:pt x="173608" y="104902"/>
                </a:lnTo>
                <a:close/>
              </a:path>
              <a:path w="467995" h="317500">
                <a:moveTo>
                  <a:pt x="269412" y="206629"/>
                </a:moveTo>
                <a:lnTo>
                  <a:pt x="228726" y="206629"/>
                </a:lnTo>
                <a:lnTo>
                  <a:pt x="251460" y="231267"/>
                </a:lnTo>
                <a:lnTo>
                  <a:pt x="280415" y="218312"/>
                </a:lnTo>
                <a:lnTo>
                  <a:pt x="269412" y="206629"/>
                </a:lnTo>
                <a:close/>
              </a:path>
              <a:path w="467995" h="317500">
                <a:moveTo>
                  <a:pt x="264032" y="64008"/>
                </a:moveTo>
                <a:lnTo>
                  <a:pt x="235203" y="76835"/>
                </a:lnTo>
                <a:lnTo>
                  <a:pt x="295528" y="211455"/>
                </a:lnTo>
                <a:lnTo>
                  <a:pt x="324357" y="198500"/>
                </a:lnTo>
                <a:lnTo>
                  <a:pt x="264032" y="64008"/>
                </a:lnTo>
                <a:close/>
              </a:path>
              <a:path w="467995" h="317500">
                <a:moveTo>
                  <a:pt x="206021" y="139319"/>
                </a:moveTo>
                <a:lnTo>
                  <a:pt x="167639" y="139319"/>
                </a:lnTo>
                <a:lnTo>
                  <a:pt x="211836" y="188087"/>
                </a:lnTo>
                <a:lnTo>
                  <a:pt x="173354" y="205359"/>
                </a:lnTo>
                <a:lnTo>
                  <a:pt x="268216" y="205359"/>
                </a:lnTo>
                <a:lnTo>
                  <a:pt x="206021" y="139319"/>
                </a:lnTo>
                <a:close/>
              </a:path>
              <a:path w="467995" h="317500">
                <a:moveTo>
                  <a:pt x="330707" y="34544"/>
                </a:moveTo>
                <a:lnTo>
                  <a:pt x="289051" y="53212"/>
                </a:lnTo>
                <a:lnTo>
                  <a:pt x="349250" y="187452"/>
                </a:lnTo>
                <a:lnTo>
                  <a:pt x="376300" y="175260"/>
                </a:lnTo>
                <a:lnTo>
                  <a:pt x="326389" y="63881"/>
                </a:lnTo>
                <a:lnTo>
                  <a:pt x="365203" y="63881"/>
                </a:lnTo>
                <a:lnTo>
                  <a:pt x="330707" y="34544"/>
                </a:lnTo>
                <a:close/>
              </a:path>
              <a:path w="467995" h="317500">
                <a:moveTo>
                  <a:pt x="365203" y="63881"/>
                </a:moveTo>
                <a:lnTo>
                  <a:pt x="326389" y="63881"/>
                </a:lnTo>
                <a:lnTo>
                  <a:pt x="428370" y="151892"/>
                </a:lnTo>
                <a:lnTo>
                  <a:pt x="467867" y="134238"/>
                </a:lnTo>
                <a:lnTo>
                  <a:pt x="460407" y="117602"/>
                </a:lnTo>
                <a:lnTo>
                  <a:pt x="428370" y="117602"/>
                </a:lnTo>
                <a:lnTo>
                  <a:pt x="365203" y="63881"/>
                </a:lnTo>
                <a:close/>
              </a:path>
              <a:path w="467995" h="317500">
                <a:moveTo>
                  <a:pt x="407669" y="0"/>
                </a:moveTo>
                <a:lnTo>
                  <a:pt x="381000" y="11937"/>
                </a:lnTo>
                <a:lnTo>
                  <a:pt x="428370" y="117602"/>
                </a:lnTo>
                <a:lnTo>
                  <a:pt x="460407" y="117602"/>
                </a:lnTo>
                <a:lnTo>
                  <a:pt x="40766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"/>
          <p:cNvSpPr txBox="1"/>
          <p:nvPr/>
        </p:nvSpPr>
        <p:spPr>
          <a:xfrm>
            <a:off x="571682" y="2598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1386076"/>
            <a:ext cx="9906000" cy="640843"/>
          </a:xfrm>
          <a:custGeom>
            <a:avLst/>
            <a:gdLst/>
            <a:ahLst/>
            <a:cxnLst/>
            <a:rect l="l" t="t" r="r" b="b"/>
            <a:pathLst>
              <a:path w="9906000" h="1005839">
                <a:moveTo>
                  <a:pt x="0" y="0"/>
                </a:moveTo>
                <a:lnTo>
                  <a:pt x="0" y="1005839"/>
                </a:lnTo>
                <a:lnTo>
                  <a:pt x="9905999" y="10058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9655" y="1461044"/>
            <a:ext cx="927862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dan mengisi 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nilai-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nilai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10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ke </a:t>
            </a:r>
            <a:r>
              <a:rPr sz="1600" b="1" spc="-6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dalam 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Pembangunan Pengurusan </a:t>
            </a:r>
            <a:r>
              <a:rPr lang="en-MY"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dan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4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Lain-Lain </a:t>
            </a:r>
            <a:endParaRPr sz="1600" b="1" spc="-55" dirty="0">
              <a:solidFill>
                <a:schemeClr val="tx1"/>
              </a:solidFill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6577" y="124445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79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59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79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6577" y="124445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79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79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59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79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43576" y="127747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73685" y="2738218"/>
            <a:ext cx="2490978" cy="32712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236" y="3323844"/>
            <a:ext cx="2424684" cy="16596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15975" y="2738120"/>
            <a:ext cx="2405634" cy="31996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5975" y="2738120"/>
            <a:ext cx="2406015" cy="3199765"/>
          </a:xfrm>
          <a:custGeom>
            <a:avLst/>
            <a:gdLst/>
            <a:ahLst/>
            <a:cxnLst/>
            <a:rect l="l" t="t" r="r" b="b"/>
            <a:pathLst>
              <a:path w="2406015" h="3199765">
                <a:moveTo>
                  <a:pt x="0" y="240537"/>
                </a:moveTo>
                <a:lnTo>
                  <a:pt x="4887" y="192062"/>
                </a:lnTo>
                <a:lnTo>
                  <a:pt x="18905" y="146911"/>
                </a:lnTo>
                <a:lnTo>
                  <a:pt x="41085" y="106052"/>
                </a:lnTo>
                <a:lnTo>
                  <a:pt x="70461" y="70453"/>
                </a:lnTo>
                <a:lnTo>
                  <a:pt x="106064" y="41081"/>
                </a:lnTo>
                <a:lnTo>
                  <a:pt x="146927" y="18903"/>
                </a:lnTo>
                <a:lnTo>
                  <a:pt x="192082" y="4887"/>
                </a:lnTo>
                <a:lnTo>
                  <a:pt x="240563" y="0"/>
                </a:lnTo>
                <a:lnTo>
                  <a:pt x="2165096" y="0"/>
                </a:lnTo>
                <a:lnTo>
                  <a:pt x="2213571" y="4887"/>
                </a:lnTo>
                <a:lnTo>
                  <a:pt x="2258722" y="18903"/>
                </a:lnTo>
                <a:lnTo>
                  <a:pt x="2299581" y="41081"/>
                </a:lnTo>
                <a:lnTo>
                  <a:pt x="2335180" y="70453"/>
                </a:lnTo>
                <a:lnTo>
                  <a:pt x="2364552" y="106052"/>
                </a:lnTo>
                <a:lnTo>
                  <a:pt x="2386730" y="146911"/>
                </a:lnTo>
                <a:lnTo>
                  <a:pt x="2400746" y="192062"/>
                </a:lnTo>
                <a:lnTo>
                  <a:pt x="2405634" y="240537"/>
                </a:lnTo>
                <a:lnTo>
                  <a:pt x="2405634" y="2959100"/>
                </a:lnTo>
                <a:lnTo>
                  <a:pt x="2400746" y="3007572"/>
                </a:lnTo>
                <a:lnTo>
                  <a:pt x="2386730" y="3052721"/>
                </a:lnTo>
                <a:lnTo>
                  <a:pt x="2364552" y="3093579"/>
                </a:lnTo>
                <a:lnTo>
                  <a:pt x="2335180" y="3129179"/>
                </a:lnTo>
                <a:lnTo>
                  <a:pt x="2299581" y="3158553"/>
                </a:lnTo>
                <a:lnTo>
                  <a:pt x="2258722" y="3180733"/>
                </a:lnTo>
                <a:lnTo>
                  <a:pt x="2213571" y="3194750"/>
                </a:lnTo>
                <a:lnTo>
                  <a:pt x="2165096" y="3199638"/>
                </a:lnTo>
                <a:lnTo>
                  <a:pt x="240563" y="3199638"/>
                </a:lnTo>
                <a:lnTo>
                  <a:pt x="192082" y="3194750"/>
                </a:lnTo>
                <a:lnTo>
                  <a:pt x="146927" y="3180733"/>
                </a:lnTo>
                <a:lnTo>
                  <a:pt x="106064" y="3158553"/>
                </a:lnTo>
                <a:lnTo>
                  <a:pt x="70461" y="3129179"/>
                </a:lnTo>
                <a:lnTo>
                  <a:pt x="41085" y="3093579"/>
                </a:lnTo>
                <a:lnTo>
                  <a:pt x="18905" y="3052721"/>
                </a:lnTo>
                <a:lnTo>
                  <a:pt x="4887" y="3007572"/>
                </a:lnTo>
                <a:lnTo>
                  <a:pt x="0" y="2959100"/>
                </a:lnTo>
                <a:lnTo>
                  <a:pt x="0" y="240537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25069" y="2849409"/>
            <a:ext cx="2188210" cy="3048912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Pembangunan 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Pengurusan</a:t>
            </a:r>
            <a:r>
              <a:rPr sz="1600" spc="-60" dirty="0">
                <a:latin typeface="Arial" panose="020B0604020202020204"/>
                <a:cs typeface="Arial" panose="020B0604020202020204"/>
              </a:rPr>
              <a:t>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nilai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ke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</a:t>
            </a:r>
            <a:r>
              <a:rPr sz="1600" b="1" spc="-204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90" dirty="0">
                <a:latin typeface="Lucida Sans" panose="020B0602030504020204"/>
                <a:cs typeface="Lucida Sans" panose="020B0602030504020204"/>
              </a:rPr>
              <a:t>WJP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360045" indent="-114300">
              <a:spcBef>
                <a:spcPts val="23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90" dirty="0">
                <a:latin typeface="Lucida Sans" panose="020B0602030504020204"/>
                <a:cs typeface="Lucida Sans" panose="020B0602030504020204"/>
              </a:rPr>
              <a:t>WJP</a:t>
            </a:r>
            <a:r>
              <a:rPr sz="1600" b="1" spc="-2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telah 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Dibayar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spcBef>
                <a:spcPts val="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40" dirty="0">
                <a:latin typeface="Lucida Sans" panose="020B0602030504020204"/>
                <a:cs typeface="Lucida Sans" panose="020B0602030504020204"/>
              </a:rPr>
              <a:t>Baki </a:t>
            </a:r>
            <a:r>
              <a:rPr sz="1600" b="1" spc="90" dirty="0">
                <a:latin typeface="Lucida Sans" panose="020B0602030504020204"/>
                <a:cs typeface="Lucida Sans" panose="020B0602030504020204"/>
              </a:rPr>
              <a:t>WJP</a:t>
            </a:r>
            <a:r>
              <a:rPr sz="1600" b="1" spc="-22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belum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/>
            <a:r>
              <a:rPr sz="1600" b="1" spc="-65" dirty="0">
                <a:latin typeface="Lucida Sans" panose="020B0602030504020204"/>
                <a:cs typeface="Lucida Sans" panose="020B0602030504020204"/>
              </a:rPr>
              <a:t>dibayar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6228" y="2414142"/>
            <a:ext cx="1641349" cy="283411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201930">
              <a:lnSpc>
                <a:spcPct val="100000"/>
              </a:lnSpc>
              <a:spcBef>
                <a:spcPts val="290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4.1</a:t>
            </a:r>
          </a:p>
        </p:txBody>
      </p:sp>
      <p:sp>
        <p:nvSpPr>
          <p:cNvPr id="15" name="object 15"/>
          <p:cNvSpPr/>
          <p:nvPr/>
        </p:nvSpPr>
        <p:spPr>
          <a:xfrm>
            <a:off x="3385565" y="2520695"/>
            <a:ext cx="6323076" cy="320268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934590" y="1713357"/>
            <a:ext cx="2742565" cy="1656080"/>
          </a:xfrm>
          <a:custGeom>
            <a:avLst/>
            <a:gdLst/>
            <a:ahLst/>
            <a:cxnLst/>
            <a:rect l="l" t="t" r="r" b="b"/>
            <a:pathLst>
              <a:path w="2742565" h="1656079">
                <a:moveTo>
                  <a:pt x="0" y="1121917"/>
                </a:moveTo>
                <a:lnTo>
                  <a:pt x="2503297" y="0"/>
                </a:lnTo>
                <a:lnTo>
                  <a:pt x="2742438" y="533653"/>
                </a:lnTo>
                <a:lnTo>
                  <a:pt x="239140" y="1655571"/>
                </a:lnTo>
                <a:lnTo>
                  <a:pt x="0" y="1121917"/>
                </a:lnTo>
                <a:close/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034540" y="1880235"/>
            <a:ext cx="2331720" cy="13214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"/>
          <p:cNvSpPr txBox="1"/>
          <p:nvPr/>
        </p:nvSpPr>
        <p:spPr>
          <a:xfrm>
            <a:off x="287607" y="27709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1170813"/>
            <a:ext cx="9906000" cy="901826"/>
          </a:xfrm>
          <a:custGeom>
            <a:avLst/>
            <a:gdLst/>
            <a:ahLst/>
            <a:cxnLst/>
            <a:rect l="l" t="t" r="r" b="b"/>
            <a:pathLst>
              <a:path w="9906000" h="1005839">
                <a:moveTo>
                  <a:pt x="0" y="0"/>
                </a:moveTo>
                <a:lnTo>
                  <a:pt x="0" y="1005839"/>
                </a:lnTo>
                <a:lnTo>
                  <a:pt x="9905999" y="10058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9655" y="1390381"/>
            <a:ext cx="927862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dan mengisi 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nilai-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nilai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10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Pembangunan Pengurusan </a:t>
            </a:r>
            <a:r>
              <a:rPr lang="en-MY"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dan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4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Lain-Lain </a:t>
            </a:r>
            <a:endParaRPr sz="1600" b="1" spc="-55" dirty="0">
              <a:solidFill>
                <a:schemeClr val="tx1"/>
              </a:solidFill>
              <a:latin typeface="Lucida Sans" panose="020B0602030504020204"/>
              <a:cs typeface="Lucida Sans" panose="020B0602030504020204"/>
              <a:sym typeface="+mn-e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5913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79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59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79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913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79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79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59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79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8655" y="1020826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2053" y="2677591"/>
            <a:ext cx="3136391" cy="5631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61771" y="3205585"/>
            <a:ext cx="3194304" cy="14379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62152" y="3241039"/>
            <a:ext cx="3108959" cy="13662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62152" y="3241039"/>
            <a:ext cx="3108960" cy="1366520"/>
          </a:xfrm>
          <a:custGeom>
            <a:avLst/>
            <a:gdLst/>
            <a:ahLst/>
            <a:cxnLst/>
            <a:rect l="l" t="t" r="r" b="b"/>
            <a:pathLst>
              <a:path w="3108959" h="1366520">
                <a:moveTo>
                  <a:pt x="0" y="136652"/>
                </a:moveTo>
                <a:lnTo>
                  <a:pt x="6969" y="93472"/>
                </a:lnTo>
                <a:lnTo>
                  <a:pt x="26375" y="55961"/>
                </a:lnTo>
                <a:lnTo>
                  <a:pt x="55961" y="26375"/>
                </a:lnTo>
                <a:lnTo>
                  <a:pt x="93471" y="6969"/>
                </a:lnTo>
                <a:lnTo>
                  <a:pt x="136651" y="0"/>
                </a:lnTo>
                <a:lnTo>
                  <a:pt x="2972307" y="0"/>
                </a:lnTo>
                <a:lnTo>
                  <a:pt x="3015487" y="6969"/>
                </a:lnTo>
                <a:lnTo>
                  <a:pt x="3052998" y="26375"/>
                </a:lnTo>
                <a:lnTo>
                  <a:pt x="3082584" y="55961"/>
                </a:lnTo>
                <a:lnTo>
                  <a:pt x="3101990" y="93472"/>
                </a:lnTo>
                <a:lnTo>
                  <a:pt x="3108959" y="136652"/>
                </a:lnTo>
                <a:lnTo>
                  <a:pt x="3108959" y="1229614"/>
                </a:lnTo>
                <a:lnTo>
                  <a:pt x="3101990" y="1272794"/>
                </a:lnTo>
                <a:lnTo>
                  <a:pt x="3082584" y="1310304"/>
                </a:lnTo>
                <a:lnTo>
                  <a:pt x="3052998" y="1339890"/>
                </a:lnTo>
                <a:lnTo>
                  <a:pt x="3015487" y="1359296"/>
                </a:lnTo>
                <a:lnTo>
                  <a:pt x="2972307" y="1366266"/>
                </a:lnTo>
                <a:lnTo>
                  <a:pt x="136651" y="1366266"/>
                </a:lnTo>
                <a:lnTo>
                  <a:pt x="93472" y="1359296"/>
                </a:lnTo>
                <a:lnTo>
                  <a:pt x="55961" y="1339890"/>
                </a:lnTo>
                <a:lnTo>
                  <a:pt x="26375" y="1310304"/>
                </a:lnTo>
                <a:lnTo>
                  <a:pt x="6969" y="1272794"/>
                </a:lnTo>
                <a:lnTo>
                  <a:pt x="0" y="1229614"/>
                </a:lnTo>
                <a:lnTo>
                  <a:pt x="0" y="136652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094231" y="3687064"/>
            <a:ext cx="2845435" cy="614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795020" marR="5080" indent="-782955">
              <a:lnSpc>
                <a:spcPts val="1310"/>
              </a:lnSpc>
              <a:spcBef>
                <a:spcPts val="250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Lain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–</a:t>
            </a:r>
            <a:r>
              <a:rPr sz="1600" b="1" spc="-45" dirty="0" smtClean="0">
                <a:latin typeface="Lucida Sans" panose="020B0602030504020204"/>
                <a:cs typeface="Lucida Sans" panose="020B0602030504020204"/>
              </a:rPr>
              <a:t>lain</a:t>
            </a:r>
            <a:r>
              <a:rPr lang="en-US" sz="1600" b="1" spc="-45" dirty="0" smtClean="0">
                <a:latin typeface="Lucida Sans" panose="020B0602030504020204"/>
                <a:cs typeface="Lucida Sans" panose="020B0602030504020204"/>
              </a:rPr>
              <a:t>,</a:t>
            </a:r>
          </a:p>
          <a:p>
            <a:pPr marL="795020" marR="5080" indent="-782955">
              <a:lnSpc>
                <a:spcPts val="1310"/>
              </a:lnSpc>
              <a:spcBef>
                <a:spcPts val="250"/>
              </a:spcBef>
            </a:pP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Isikan</a:t>
            </a:r>
            <a:r>
              <a:rPr sz="1600" spc="-15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nilai</a:t>
            </a:r>
            <a:r>
              <a:rPr sz="1600" spc="-11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 </a:t>
            </a:r>
            <a:r>
              <a:rPr sz="1600" spc="-15" dirty="0" err="1">
                <a:latin typeface="Arial" panose="020B0604020202020204"/>
                <a:cs typeface="Arial" panose="020B0604020202020204"/>
              </a:rPr>
              <a:t>ke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dalam</a:t>
            </a:r>
            <a:endParaRPr lang="en-US" sz="1600" spc="-15" dirty="0" smtClean="0">
              <a:latin typeface="Arial" panose="020B0604020202020204"/>
              <a:cs typeface="Arial" panose="020B0604020202020204"/>
            </a:endParaRPr>
          </a:p>
          <a:p>
            <a:pPr marL="795020" marR="5080" indent="-782955">
              <a:lnSpc>
                <a:spcPts val="1310"/>
              </a:lnSpc>
              <a:spcBef>
                <a:spcPts val="250"/>
              </a:spcBef>
            </a:pPr>
            <a:r>
              <a:rPr sz="1600" spc="5" dirty="0" err="1" smtClean="0">
                <a:latin typeface="Arial" panose="020B0604020202020204"/>
                <a:cs typeface="Arial" panose="020B0604020202020204"/>
              </a:rPr>
              <a:t>kolum</a:t>
            </a:r>
            <a:r>
              <a:rPr sz="1600" spc="20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ini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62024" y="2929382"/>
            <a:ext cx="1781175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53035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4.</a:t>
            </a:r>
            <a:r>
              <a:rPr sz="1600" b="1" spc="-9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062855" y="3241040"/>
            <a:ext cx="3901440" cy="32188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070985" y="2463673"/>
            <a:ext cx="2573655" cy="1579880"/>
          </a:xfrm>
          <a:custGeom>
            <a:avLst/>
            <a:gdLst/>
            <a:ahLst/>
            <a:cxnLst/>
            <a:rect l="l" t="t" r="r" b="b"/>
            <a:pathLst>
              <a:path w="2573654" h="1579879">
                <a:moveTo>
                  <a:pt x="0" y="1046098"/>
                </a:moveTo>
                <a:lnTo>
                  <a:pt x="2334514" y="0"/>
                </a:lnTo>
                <a:lnTo>
                  <a:pt x="2573655" y="533526"/>
                </a:lnTo>
                <a:lnTo>
                  <a:pt x="239140" y="1579752"/>
                </a:lnTo>
                <a:lnTo>
                  <a:pt x="0" y="1046098"/>
                </a:lnTo>
                <a:close/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429886" y="2929128"/>
            <a:ext cx="1322070" cy="6492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51576" y="2677795"/>
            <a:ext cx="467995" cy="317500"/>
          </a:xfrm>
          <a:custGeom>
            <a:avLst/>
            <a:gdLst/>
            <a:ahLst/>
            <a:cxnLst/>
            <a:rect l="l" t="t" r="r" b="b"/>
            <a:pathLst>
              <a:path w="467995" h="317500">
                <a:moveTo>
                  <a:pt x="29337" y="169798"/>
                </a:moveTo>
                <a:lnTo>
                  <a:pt x="0" y="183006"/>
                </a:lnTo>
                <a:lnTo>
                  <a:pt x="60071" y="316991"/>
                </a:lnTo>
                <a:lnTo>
                  <a:pt x="140409" y="281050"/>
                </a:lnTo>
                <a:lnTo>
                  <a:pt x="79121" y="281050"/>
                </a:lnTo>
                <a:lnTo>
                  <a:pt x="29337" y="169798"/>
                </a:lnTo>
                <a:close/>
              </a:path>
              <a:path w="467995" h="317500">
                <a:moveTo>
                  <a:pt x="136651" y="255269"/>
                </a:moveTo>
                <a:lnTo>
                  <a:pt x="79121" y="281050"/>
                </a:lnTo>
                <a:lnTo>
                  <a:pt x="140409" y="281050"/>
                </a:lnTo>
                <a:lnTo>
                  <a:pt x="146939" y="278129"/>
                </a:lnTo>
                <a:lnTo>
                  <a:pt x="136651" y="255269"/>
                </a:lnTo>
                <a:close/>
              </a:path>
              <a:path w="467995" h="317500">
                <a:moveTo>
                  <a:pt x="173481" y="105028"/>
                </a:moveTo>
                <a:lnTo>
                  <a:pt x="139319" y="120268"/>
                </a:lnTo>
                <a:lnTo>
                  <a:pt x="151002" y="276224"/>
                </a:lnTo>
                <a:lnTo>
                  <a:pt x="178562" y="263905"/>
                </a:lnTo>
                <a:lnTo>
                  <a:pt x="175641" y="230504"/>
                </a:lnTo>
                <a:lnTo>
                  <a:pt x="228726" y="206628"/>
                </a:lnTo>
                <a:lnTo>
                  <a:pt x="269273" y="206628"/>
                </a:lnTo>
                <a:lnTo>
                  <a:pt x="268075" y="205358"/>
                </a:lnTo>
                <a:lnTo>
                  <a:pt x="173227" y="205358"/>
                </a:lnTo>
                <a:lnTo>
                  <a:pt x="167513" y="139318"/>
                </a:lnTo>
                <a:lnTo>
                  <a:pt x="205811" y="139318"/>
                </a:lnTo>
                <a:lnTo>
                  <a:pt x="173481" y="105028"/>
                </a:lnTo>
                <a:close/>
              </a:path>
              <a:path w="467995" h="317500">
                <a:moveTo>
                  <a:pt x="269273" y="206628"/>
                </a:moveTo>
                <a:lnTo>
                  <a:pt x="228726" y="206628"/>
                </a:lnTo>
                <a:lnTo>
                  <a:pt x="251332" y="231266"/>
                </a:lnTo>
                <a:lnTo>
                  <a:pt x="280289" y="218312"/>
                </a:lnTo>
                <a:lnTo>
                  <a:pt x="269273" y="206628"/>
                </a:lnTo>
                <a:close/>
              </a:path>
              <a:path w="467995" h="317500">
                <a:moveTo>
                  <a:pt x="263905" y="64007"/>
                </a:moveTo>
                <a:lnTo>
                  <a:pt x="235203" y="76961"/>
                </a:lnTo>
                <a:lnTo>
                  <a:pt x="295528" y="211454"/>
                </a:lnTo>
                <a:lnTo>
                  <a:pt x="324230" y="198627"/>
                </a:lnTo>
                <a:lnTo>
                  <a:pt x="263905" y="64007"/>
                </a:lnTo>
                <a:close/>
              </a:path>
              <a:path w="467995" h="317500">
                <a:moveTo>
                  <a:pt x="205811" y="139318"/>
                </a:moveTo>
                <a:lnTo>
                  <a:pt x="167513" y="139318"/>
                </a:lnTo>
                <a:lnTo>
                  <a:pt x="211708" y="188213"/>
                </a:lnTo>
                <a:lnTo>
                  <a:pt x="173227" y="205358"/>
                </a:lnTo>
                <a:lnTo>
                  <a:pt x="268075" y="205358"/>
                </a:lnTo>
                <a:lnTo>
                  <a:pt x="205811" y="139318"/>
                </a:lnTo>
                <a:close/>
              </a:path>
              <a:path w="467995" h="317500">
                <a:moveTo>
                  <a:pt x="330580" y="34543"/>
                </a:moveTo>
                <a:lnTo>
                  <a:pt x="289051" y="53212"/>
                </a:lnTo>
                <a:lnTo>
                  <a:pt x="349123" y="187451"/>
                </a:lnTo>
                <a:lnTo>
                  <a:pt x="376300" y="175259"/>
                </a:lnTo>
                <a:lnTo>
                  <a:pt x="326390" y="63880"/>
                </a:lnTo>
                <a:lnTo>
                  <a:pt x="365023" y="63880"/>
                </a:lnTo>
                <a:lnTo>
                  <a:pt x="330580" y="34543"/>
                </a:lnTo>
                <a:close/>
              </a:path>
              <a:path w="467995" h="317500">
                <a:moveTo>
                  <a:pt x="365023" y="63880"/>
                </a:moveTo>
                <a:lnTo>
                  <a:pt x="326390" y="63880"/>
                </a:lnTo>
                <a:lnTo>
                  <a:pt x="428244" y="152018"/>
                </a:lnTo>
                <a:lnTo>
                  <a:pt x="467741" y="134238"/>
                </a:lnTo>
                <a:lnTo>
                  <a:pt x="460352" y="117728"/>
                </a:lnTo>
                <a:lnTo>
                  <a:pt x="428244" y="117728"/>
                </a:lnTo>
                <a:lnTo>
                  <a:pt x="365023" y="63880"/>
                </a:lnTo>
                <a:close/>
              </a:path>
              <a:path w="467995" h="317500">
                <a:moveTo>
                  <a:pt x="407670" y="0"/>
                </a:moveTo>
                <a:lnTo>
                  <a:pt x="380873" y="12064"/>
                </a:lnTo>
                <a:lnTo>
                  <a:pt x="428244" y="117728"/>
                </a:lnTo>
                <a:lnTo>
                  <a:pt x="460352" y="117728"/>
                </a:lnTo>
                <a:lnTo>
                  <a:pt x="40767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"/>
          <p:cNvSpPr txBox="1"/>
          <p:nvPr/>
        </p:nvSpPr>
        <p:spPr>
          <a:xfrm>
            <a:off x="431673" y="40946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368935"/>
            <a:ext cx="8420100" cy="768985"/>
          </a:xfrm>
        </p:spPr>
        <p:txBody>
          <a:bodyPr/>
          <a:lstStyle/>
          <a:p>
            <a:r>
              <a:rPr lang="en-MY" altLang="en-US" sz="5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KANDUNGAN</a:t>
            </a:r>
          </a:p>
        </p:txBody>
      </p:sp>
      <p:sp>
        <p:nvSpPr>
          <p:cNvPr id="10" name="object 10"/>
          <p:cNvSpPr/>
          <p:nvPr/>
        </p:nvSpPr>
        <p:spPr>
          <a:xfrm>
            <a:off x="2526665" y="1790065"/>
            <a:ext cx="6482080" cy="944245"/>
          </a:xfrm>
          <a:custGeom>
            <a:avLst/>
            <a:gdLst/>
            <a:ahLst/>
            <a:cxnLst/>
            <a:rect l="l" t="t" r="r" b="b"/>
            <a:pathLst>
              <a:path w="3054350" h="944245">
                <a:moveTo>
                  <a:pt x="2896742" y="0"/>
                </a:moveTo>
                <a:lnTo>
                  <a:pt x="157353" y="0"/>
                </a:lnTo>
                <a:lnTo>
                  <a:pt x="107630" y="8025"/>
                </a:lnTo>
                <a:lnTo>
                  <a:pt x="64437" y="30370"/>
                </a:lnTo>
                <a:lnTo>
                  <a:pt x="30370" y="64437"/>
                </a:lnTo>
                <a:lnTo>
                  <a:pt x="8025" y="107630"/>
                </a:lnTo>
                <a:lnTo>
                  <a:pt x="0" y="157352"/>
                </a:lnTo>
                <a:lnTo>
                  <a:pt x="0" y="786764"/>
                </a:lnTo>
                <a:lnTo>
                  <a:pt x="8025" y="836487"/>
                </a:lnTo>
                <a:lnTo>
                  <a:pt x="30370" y="879680"/>
                </a:lnTo>
                <a:lnTo>
                  <a:pt x="64437" y="913747"/>
                </a:lnTo>
                <a:lnTo>
                  <a:pt x="107630" y="936092"/>
                </a:lnTo>
                <a:lnTo>
                  <a:pt x="157353" y="944118"/>
                </a:lnTo>
                <a:lnTo>
                  <a:pt x="2896742" y="944118"/>
                </a:lnTo>
                <a:lnTo>
                  <a:pt x="2946465" y="936092"/>
                </a:lnTo>
                <a:lnTo>
                  <a:pt x="2989658" y="913747"/>
                </a:lnTo>
                <a:lnTo>
                  <a:pt x="3023725" y="879680"/>
                </a:lnTo>
                <a:lnTo>
                  <a:pt x="3046070" y="836487"/>
                </a:lnTo>
                <a:lnTo>
                  <a:pt x="3054095" y="786764"/>
                </a:lnTo>
                <a:lnTo>
                  <a:pt x="3054095" y="157352"/>
                </a:lnTo>
                <a:lnTo>
                  <a:pt x="3046070" y="107630"/>
                </a:lnTo>
                <a:lnTo>
                  <a:pt x="3023725" y="64437"/>
                </a:lnTo>
                <a:lnTo>
                  <a:pt x="2989658" y="30370"/>
                </a:lnTo>
                <a:lnTo>
                  <a:pt x="2946465" y="8025"/>
                </a:lnTo>
                <a:lnTo>
                  <a:pt x="2896742" y="0"/>
                </a:lnTo>
                <a:close/>
              </a:path>
            </a:pathLst>
          </a:custGeom>
          <a:solidFill>
            <a:srgbClr val="B5D0FF"/>
          </a:solidFill>
        </p:spPr>
        <p:txBody>
          <a:bodyPr wrap="square" lIns="0" tIns="0" rIns="0" bIns="0" rtlCol="0" anchor="ctr" anchorCtr="0"/>
          <a:lstStyle/>
          <a:p>
            <a:pPr lvl="1" algn="l"/>
            <a:r>
              <a:rPr lang="en-MY" sz="3000"/>
              <a:t>OBJEKTIF </a:t>
            </a:r>
            <a:r>
              <a:rPr lang="en-US" altLang="en-MY" sz="3000"/>
              <a:t>TAKLIMAT</a:t>
            </a:r>
          </a:p>
        </p:txBody>
      </p:sp>
      <p:sp>
        <p:nvSpPr>
          <p:cNvPr id="4" name="object 10"/>
          <p:cNvSpPr/>
          <p:nvPr/>
        </p:nvSpPr>
        <p:spPr>
          <a:xfrm>
            <a:off x="2526665" y="3145155"/>
            <a:ext cx="6482080" cy="944245"/>
          </a:xfrm>
          <a:custGeom>
            <a:avLst/>
            <a:gdLst/>
            <a:ahLst/>
            <a:cxnLst/>
            <a:rect l="l" t="t" r="r" b="b"/>
            <a:pathLst>
              <a:path w="3054350" h="944245">
                <a:moveTo>
                  <a:pt x="2896742" y="0"/>
                </a:moveTo>
                <a:lnTo>
                  <a:pt x="157353" y="0"/>
                </a:lnTo>
                <a:lnTo>
                  <a:pt x="107630" y="8025"/>
                </a:lnTo>
                <a:lnTo>
                  <a:pt x="64437" y="30370"/>
                </a:lnTo>
                <a:lnTo>
                  <a:pt x="30370" y="64437"/>
                </a:lnTo>
                <a:lnTo>
                  <a:pt x="8025" y="107630"/>
                </a:lnTo>
                <a:lnTo>
                  <a:pt x="0" y="157352"/>
                </a:lnTo>
                <a:lnTo>
                  <a:pt x="0" y="786764"/>
                </a:lnTo>
                <a:lnTo>
                  <a:pt x="8025" y="836487"/>
                </a:lnTo>
                <a:lnTo>
                  <a:pt x="30370" y="879680"/>
                </a:lnTo>
                <a:lnTo>
                  <a:pt x="64437" y="913747"/>
                </a:lnTo>
                <a:lnTo>
                  <a:pt x="107630" y="936092"/>
                </a:lnTo>
                <a:lnTo>
                  <a:pt x="157353" y="944118"/>
                </a:lnTo>
                <a:lnTo>
                  <a:pt x="2896742" y="944118"/>
                </a:lnTo>
                <a:lnTo>
                  <a:pt x="2946465" y="936092"/>
                </a:lnTo>
                <a:lnTo>
                  <a:pt x="2989658" y="913747"/>
                </a:lnTo>
                <a:lnTo>
                  <a:pt x="3023725" y="879680"/>
                </a:lnTo>
                <a:lnTo>
                  <a:pt x="3046070" y="836487"/>
                </a:lnTo>
                <a:lnTo>
                  <a:pt x="3054095" y="786764"/>
                </a:lnTo>
                <a:lnTo>
                  <a:pt x="3054095" y="157352"/>
                </a:lnTo>
                <a:lnTo>
                  <a:pt x="3046070" y="107630"/>
                </a:lnTo>
                <a:lnTo>
                  <a:pt x="3023725" y="64437"/>
                </a:lnTo>
                <a:lnTo>
                  <a:pt x="2989658" y="30370"/>
                </a:lnTo>
                <a:lnTo>
                  <a:pt x="2946465" y="8025"/>
                </a:lnTo>
                <a:lnTo>
                  <a:pt x="2896742" y="0"/>
                </a:lnTo>
                <a:close/>
              </a:path>
            </a:pathLst>
          </a:custGeom>
          <a:solidFill>
            <a:srgbClr val="B5D0FF"/>
          </a:solidFill>
        </p:spPr>
        <p:txBody>
          <a:bodyPr wrap="square" lIns="0" tIns="0" rIns="0" bIns="0" rtlCol="0" anchor="ctr" anchorCtr="0"/>
          <a:lstStyle/>
          <a:p>
            <a:pPr lvl="1"/>
            <a:r>
              <a:rPr lang="en-MY" sz="3000"/>
              <a:t>TAKRIFAN</a:t>
            </a:r>
          </a:p>
        </p:txBody>
      </p:sp>
      <p:sp>
        <p:nvSpPr>
          <p:cNvPr id="6" name="object 10"/>
          <p:cNvSpPr/>
          <p:nvPr/>
        </p:nvSpPr>
        <p:spPr>
          <a:xfrm>
            <a:off x="2526665" y="4446905"/>
            <a:ext cx="6482080" cy="944245"/>
          </a:xfrm>
          <a:custGeom>
            <a:avLst/>
            <a:gdLst/>
            <a:ahLst/>
            <a:cxnLst/>
            <a:rect l="l" t="t" r="r" b="b"/>
            <a:pathLst>
              <a:path w="3054350" h="944245">
                <a:moveTo>
                  <a:pt x="2896742" y="0"/>
                </a:moveTo>
                <a:lnTo>
                  <a:pt x="157353" y="0"/>
                </a:lnTo>
                <a:lnTo>
                  <a:pt x="107630" y="8025"/>
                </a:lnTo>
                <a:lnTo>
                  <a:pt x="64437" y="30370"/>
                </a:lnTo>
                <a:lnTo>
                  <a:pt x="30370" y="64437"/>
                </a:lnTo>
                <a:lnTo>
                  <a:pt x="8025" y="107630"/>
                </a:lnTo>
                <a:lnTo>
                  <a:pt x="0" y="157352"/>
                </a:lnTo>
                <a:lnTo>
                  <a:pt x="0" y="786764"/>
                </a:lnTo>
                <a:lnTo>
                  <a:pt x="8025" y="836487"/>
                </a:lnTo>
                <a:lnTo>
                  <a:pt x="30370" y="879680"/>
                </a:lnTo>
                <a:lnTo>
                  <a:pt x="64437" y="913747"/>
                </a:lnTo>
                <a:lnTo>
                  <a:pt x="107630" y="936092"/>
                </a:lnTo>
                <a:lnTo>
                  <a:pt x="157353" y="944118"/>
                </a:lnTo>
                <a:lnTo>
                  <a:pt x="2896742" y="944118"/>
                </a:lnTo>
                <a:lnTo>
                  <a:pt x="2946465" y="936092"/>
                </a:lnTo>
                <a:lnTo>
                  <a:pt x="2989658" y="913747"/>
                </a:lnTo>
                <a:lnTo>
                  <a:pt x="3023725" y="879680"/>
                </a:lnTo>
                <a:lnTo>
                  <a:pt x="3046070" y="836487"/>
                </a:lnTo>
                <a:lnTo>
                  <a:pt x="3054095" y="786764"/>
                </a:lnTo>
                <a:lnTo>
                  <a:pt x="3054095" y="157352"/>
                </a:lnTo>
                <a:lnTo>
                  <a:pt x="3046070" y="107630"/>
                </a:lnTo>
                <a:lnTo>
                  <a:pt x="3023725" y="64437"/>
                </a:lnTo>
                <a:lnTo>
                  <a:pt x="2989658" y="30370"/>
                </a:lnTo>
                <a:lnTo>
                  <a:pt x="2946465" y="8025"/>
                </a:lnTo>
                <a:lnTo>
                  <a:pt x="2896742" y="0"/>
                </a:lnTo>
                <a:close/>
              </a:path>
            </a:pathLst>
          </a:custGeom>
          <a:solidFill>
            <a:srgbClr val="B5D0FF"/>
          </a:solidFill>
        </p:spPr>
        <p:txBody>
          <a:bodyPr wrap="square" lIns="0" tIns="0" rIns="0" bIns="0" rtlCol="0" anchor="ctr" anchorCtr="0"/>
          <a:lstStyle/>
          <a:p>
            <a:pPr lvl="1"/>
            <a:r>
              <a:rPr lang="en-MY" sz="3000"/>
              <a:t>LANGKAH PENGISIAN TEMPLAT ABB</a:t>
            </a:r>
          </a:p>
        </p:txBody>
      </p:sp>
      <p:sp>
        <p:nvSpPr>
          <p:cNvPr id="12" name="object 12"/>
          <p:cNvSpPr/>
          <p:nvPr/>
        </p:nvSpPr>
        <p:spPr>
          <a:xfrm>
            <a:off x="1210945" y="1790065"/>
            <a:ext cx="1002030" cy="944245"/>
          </a:xfrm>
          <a:custGeom>
            <a:avLst/>
            <a:gdLst/>
            <a:ahLst/>
            <a:cxnLst/>
            <a:rect l="l" t="t" r="r" b="b"/>
            <a:pathLst>
              <a:path w="6015990" h="944245">
                <a:moveTo>
                  <a:pt x="5858637" y="0"/>
                </a:moveTo>
                <a:lnTo>
                  <a:pt x="157353" y="0"/>
                </a:lnTo>
                <a:lnTo>
                  <a:pt x="107616" y="8025"/>
                </a:lnTo>
                <a:lnTo>
                  <a:pt x="64421" y="30370"/>
                </a:lnTo>
                <a:lnTo>
                  <a:pt x="30359" y="64437"/>
                </a:lnTo>
                <a:lnTo>
                  <a:pt x="8021" y="107630"/>
                </a:lnTo>
                <a:lnTo>
                  <a:pt x="0" y="157352"/>
                </a:lnTo>
                <a:lnTo>
                  <a:pt x="0" y="786764"/>
                </a:lnTo>
                <a:lnTo>
                  <a:pt x="8021" y="836487"/>
                </a:lnTo>
                <a:lnTo>
                  <a:pt x="30359" y="879680"/>
                </a:lnTo>
                <a:lnTo>
                  <a:pt x="64421" y="913747"/>
                </a:lnTo>
                <a:lnTo>
                  <a:pt x="107616" y="936092"/>
                </a:lnTo>
                <a:lnTo>
                  <a:pt x="157353" y="944118"/>
                </a:lnTo>
                <a:lnTo>
                  <a:pt x="5858637" y="944118"/>
                </a:lnTo>
                <a:lnTo>
                  <a:pt x="5908359" y="936092"/>
                </a:lnTo>
                <a:lnTo>
                  <a:pt x="5951552" y="913747"/>
                </a:lnTo>
                <a:lnTo>
                  <a:pt x="5985619" y="879680"/>
                </a:lnTo>
                <a:lnTo>
                  <a:pt x="6007964" y="836487"/>
                </a:lnTo>
                <a:lnTo>
                  <a:pt x="6015990" y="786764"/>
                </a:lnTo>
                <a:lnTo>
                  <a:pt x="6015990" y="157352"/>
                </a:lnTo>
                <a:lnTo>
                  <a:pt x="6007964" y="107630"/>
                </a:lnTo>
                <a:lnTo>
                  <a:pt x="5985619" y="64437"/>
                </a:lnTo>
                <a:lnTo>
                  <a:pt x="5951552" y="30370"/>
                </a:lnTo>
                <a:lnTo>
                  <a:pt x="5908359" y="8025"/>
                </a:lnTo>
                <a:lnTo>
                  <a:pt x="5858637" y="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2"/>
          <p:cNvSpPr/>
          <p:nvPr/>
        </p:nvSpPr>
        <p:spPr>
          <a:xfrm>
            <a:off x="1210945" y="3145155"/>
            <a:ext cx="1002030" cy="944245"/>
          </a:xfrm>
          <a:custGeom>
            <a:avLst/>
            <a:gdLst/>
            <a:ahLst/>
            <a:cxnLst/>
            <a:rect l="l" t="t" r="r" b="b"/>
            <a:pathLst>
              <a:path w="6015990" h="944245">
                <a:moveTo>
                  <a:pt x="5858637" y="0"/>
                </a:moveTo>
                <a:lnTo>
                  <a:pt x="157353" y="0"/>
                </a:lnTo>
                <a:lnTo>
                  <a:pt x="107616" y="8025"/>
                </a:lnTo>
                <a:lnTo>
                  <a:pt x="64421" y="30370"/>
                </a:lnTo>
                <a:lnTo>
                  <a:pt x="30359" y="64437"/>
                </a:lnTo>
                <a:lnTo>
                  <a:pt x="8021" y="107630"/>
                </a:lnTo>
                <a:lnTo>
                  <a:pt x="0" y="157352"/>
                </a:lnTo>
                <a:lnTo>
                  <a:pt x="0" y="786764"/>
                </a:lnTo>
                <a:lnTo>
                  <a:pt x="8021" y="836487"/>
                </a:lnTo>
                <a:lnTo>
                  <a:pt x="30359" y="879680"/>
                </a:lnTo>
                <a:lnTo>
                  <a:pt x="64421" y="913747"/>
                </a:lnTo>
                <a:lnTo>
                  <a:pt x="107616" y="936092"/>
                </a:lnTo>
                <a:lnTo>
                  <a:pt x="157353" y="944118"/>
                </a:lnTo>
                <a:lnTo>
                  <a:pt x="5858637" y="944118"/>
                </a:lnTo>
                <a:lnTo>
                  <a:pt x="5908359" y="936092"/>
                </a:lnTo>
                <a:lnTo>
                  <a:pt x="5951552" y="913747"/>
                </a:lnTo>
                <a:lnTo>
                  <a:pt x="5985619" y="879680"/>
                </a:lnTo>
                <a:lnTo>
                  <a:pt x="6007964" y="836487"/>
                </a:lnTo>
                <a:lnTo>
                  <a:pt x="6015990" y="786764"/>
                </a:lnTo>
                <a:lnTo>
                  <a:pt x="6015990" y="157352"/>
                </a:lnTo>
                <a:lnTo>
                  <a:pt x="6007964" y="107630"/>
                </a:lnTo>
                <a:lnTo>
                  <a:pt x="5985619" y="64437"/>
                </a:lnTo>
                <a:lnTo>
                  <a:pt x="5951552" y="30370"/>
                </a:lnTo>
                <a:lnTo>
                  <a:pt x="5908359" y="8025"/>
                </a:lnTo>
                <a:lnTo>
                  <a:pt x="5858637" y="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2"/>
          <p:cNvSpPr/>
          <p:nvPr/>
        </p:nvSpPr>
        <p:spPr>
          <a:xfrm>
            <a:off x="1210945" y="4446905"/>
            <a:ext cx="1002030" cy="944245"/>
          </a:xfrm>
          <a:custGeom>
            <a:avLst/>
            <a:gdLst/>
            <a:ahLst/>
            <a:cxnLst/>
            <a:rect l="l" t="t" r="r" b="b"/>
            <a:pathLst>
              <a:path w="6015990" h="944245">
                <a:moveTo>
                  <a:pt x="5858637" y="0"/>
                </a:moveTo>
                <a:lnTo>
                  <a:pt x="157353" y="0"/>
                </a:lnTo>
                <a:lnTo>
                  <a:pt x="107616" y="8025"/>
                </a:lnTo>
                <a:lnTo>
                  <a:pt x="64421" y="30370"/>
                </a:lnTo>
                <a:lnTo>
                  <a:pt x="30359" y="64437"/>
                </a:lnTo>
                <a:lnTo>
                  <a:pt x="8021" y="107630"/>
                </a:lnTo>
                <a:lnTo>
                  <a:pt x="0" y="157352"/>
                </a:lnTo>
                <a:lnTo>
                  <a:pt x="0" y="786764"/>
                </a:lnTo>
                <a:lnTo>
                  <a:pt x="8021" y="836487"/>
                </a:lnTo>
                <a:lnTo>
                  <a:pt x="30359" y="879680"/>
                </a:lnTo>
                <a:lnTo>
                  <a:pt x="64421" y="913747"/>
                </a:lnTo>
                <a:lnTo>
                  <a:pt x="107616" y="936092"/>
                </a:lnTo>
                <a:lnTo>
                  <a:pt x="157353" y="944118"/>
                </a:lnTo>
                <a:lnTo>
                  <a:pt x="5858637" y="944118"/>
                </a:lnTo>
                <a:lnTo>
                  <a:pt x="5908359" y="936092"/>
                </a:lnTo>
                <a:lnTo>
                  <a:pt x="5951552" y="913747"/>
                </a:lnTo>
                <a:lnTo>
                  <a:pt x="5985619" y="879680"/>
                </a:lnTo>
                <a:lnTo>
                  <a:pt x="6007964" y="836487"/>
                </a:lnTo>
                <a:lnTo>
                  <a:pt x="6015990" y="786764"/>
                </a:lnTo>
                <a:lnTo>
                  <a:pt x="6015990" y="157352"/>
                </a:lnTo>
                <a:lnTo>
                  <a:pt x="6007964" y="107630"/>
                </a:lnTo>
                <a:lnTo>
                  <a:pt x="5985619" y="64437"/>
                </a:lnTo>
                <a:lnTo>
                  <a:pt x="5951552" y="30370"/>
                </a:lnTo>
                <a:lnTo>
                  <a:pt x="5908359" y="8025"/>
                </a:lnTo>
                <a:lnTo>
                  <a:pt x="5858637" y="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ext Box 15"/>
          <p:cNvSpPr txBox="1"/>
          <p:nvPr/>
        </p:nvSpPr>
        <p:spPr>
          <a:xfrm>
            <a:off x="1496695" y="1908810"/>
            <a:ext cx="43053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Rockwell Extra Bold" panose="02060903040505020403" charset="0"/>
                <a:cs typeface="Rockwell Extra Bold" panose="02060903040505020403" charset="0"/>
              </a:rPr>
              <a:t>1</a:t>
            </a:r>
          </a:p>
        </p:txBody>
      </p:sp>
      <p:sp>
        <p:nvSpPr>
          <p:cNvPr id="17" name="Text Box 16"/>
          <p:cNvSpPr txBox="1"/>
          <p:nvPr/>
        </p:nvSpPr>
        <p:spPr>
          <a:xfrm>
            <a:off x="1496508" y="3263975"/>
            <a:ext cx="53213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Rockwell Extra Bold" panose="02060903040505020403" charset="0"/>
                <a:cs typeface="Rockwell Extra Bold" panose="02060903040505020403" charset="0"/>
              </a:rPr>
              <a:t>2</a:t>
            </a:r>
          </a:p>
        </p:txBody>
      </p:sp>
      <p:sp>
        <p:nvSpPr>
          <p:cNvPr id="18" name="Text Box 17"/>
          <p:cNvSpPr txBox="1"/>
          <p:nvPr/>
        </p:nvSpPr>
        <p:spPr>
          <a:xfrm>
            <a:off x="1496620" y="4565911"/>
            <a:ext cx="53213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Rockwell Extra Bold" panose="02060903040505020403" charset="0"/>
                <a:cs typeface="Rockwell Extra Bold" panose="02060903040505020403" charset="0"/>
              </a:rPr>
              <a:t>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1310386"/>
            <a:ext cx="9906000" cy="762254"/>
          </a:xfrm>
          <a:custGeom>
            <a:avLst/>
            <a:gdLst/>
            <a:ahLst/>
            <a:cxnLst/>
            <a:rect l="l" t="t" r="r" b="b"/>
            <a:pathLst>
              <a:path w="9906000" h="1005839">
                <a:moveTo>
                  <a:pt x="0" y="0"/>
                </a:moveTo>
                <a:lnTo>
                  <a:pt x="0" y="1005839"/>
                </a:lnTo>
                <a:lnTo>
                  <a:pt x="9905999" y="10058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9655" y="1577848"/>
            <a:ext cx="927862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84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Mengisi maklumat </a:t>
            </a:r>
            <a:r>
              <a:rPr sz="1600" b="1" spc="-100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1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  <a:sym typeface="+mn-ea"/>
              </a:rPr>
              <a:t>ABB</a:t>
            </a:r>
            <a:r>
              <a:rPr sz="1600" b="1" spc="-310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Kawalan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5913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79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59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79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913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79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79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59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79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8655" y="1020826"/>
            <a:ext cx="14160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MY"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61544" y="2586973"/>
            <a:ext cx="2926080" cy="25755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3547" y="3308603"/>
            <a:ext cx="2434590" cy="11452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7645" y="2599563"/>
            <a:ext cx="2840736" cy="25039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7645" y="2599563"/>
            <a:ext cx="2840990" cy="2504440"/>
          </a:xfrm>
          <a:custGeom>
            <a:avLst/>
            <a:gdLst/>
            <a:ahLst/>
            <a:cxnLst/>
            <a:rect l="l" t="t" r="r" b="b"/>
            <a:pathLst>
              <a:path w="2840990" h="2504440">
                <a:moveTo>
                  <a:pt x="0" y="250444"/>
                </a:moveTo>
                <a:lnTo>
                  <a:pt x="4034" y="205429"/>
                </a:lnTo>
                <a:lnTo>
                  <a:pt x="15665" y="163061"/>
                </a:lnTo>
                <a:lnTo>
                  <a:pt x="34185" y="124046"/>
                </a:lnTo>
                <a:lnTo>
                  <a:pt x="58888" y="89091"/>
                </a:lnTo>
                <a:lnTo>
                  <a:pt x="89067" y="58905"/>
                </a:lnTo>
                <a:lnTo>
                  <a:pt x="124014" y="34195"/>
                </a:lnTo>
                <a:lnTo>
                  <a:pt x="163022" y="15669"/>
                </a:lnTo>
                <a:lnTo>
                  <a:pt x="205384" y="4035"/>
                </a:lnTo>
                <a:lnTo>
                  <a:pt x="250393" y="0"/>
                </a:lnTo>
                <a:lnTo>
                  <a:pt x="2590292" y="0"/>
                </a:lnTo>
                <a:lnTo>
                  <a:pt x="2635306" y="4035"/>
                </a:lnTo>
                <a:lnTo>
                  <a:pt x="2677674" y="15669"/>
                </a:lnTo>
                <a:lnTo>
                  <a:pt x="2716689" y="34195"/>
                </a:lnTo>
                <a:lnTo>
                  <a:pt x="2751644" y="58905"/>
                </a:lnTo>
                <a:lnTo>
                  <a:pt x="2781830" y="89091"/>
                </a:lnTo>
                <a:lnTo>
                  <a:pt x="2806540" y="124046"/>
                </a:lnTo>
                <a:lnTo>
                  <a:pt x="2825066" y="163061"/>
                </a:lnTo>
                <a:lnTo>
                  <a:pt x="2836700" y="205429"/>
                </a:lnTo>
                <a:lnTo>
                  <a:pt x="2840736" y="250444"/>
                </a:lnTo>
                <a:lnTo>
                  <a:pt x="2840736" y="2253488"/>
                </a:lnTo>
                <a:lnTo>
                  <a:pt x="2836700" y="2298502"/>
                </a:lnTo>
                <a:lnTo>
                  <a:pt x="2825066" y="2340870"/>
                </a:lnTo>
                <a:lnTo>
                  <a:pt x="2806540" y="2379885"/>
                </a:lnTo>
                <a:lnTo>
                  <a:pt x="2781830" y="2414840"/>
                </a:lnTo>
                <a:lnTo>
                  <a:pt x="2751644" y="2445026"/>
                </a:lnTo>
                <a:lnTo>
                  <a:pt x="2716689" y="2469736"/>
                </a:lnTo>
                <a:lnTo>
                  <a:pt x="2677674" y="2488262"/>
                </a:lnTo>
                <a:lnTo>
                  <a:pt x="2635306" y="2499896"/>
                </a:lnTo>
                <a:lnTo>
                  <a:pt x="2590292" y="2503932"/>
                </a:lnTo>
                <a:lnTo>
                  <a:pt x="250393" y="2503932"/>
                </a:lnTo>
                <a:lnTo>
                  <a:pt x="205384" y="2499896"/>
                </a:lnTo>
                <a:lnTo>
                  <a:pt x="163022" y="2488262"/>
                </a:lnTo>
                <a:lnTo>
                  <a:pt x="124014" y="2469736"/>
                </a:lnTo>
                <a:lnTo>
                  <a:pt x="89067" y="2445026"/>
                </a:lnTo>
                <a:lnTo>
                  <a:pt x="58888" y="2414840"/>
                </a:lnTo>
                <a:lnTo>
                  <a:pt x="34185" y="2379885"/>
                </a:lnTo>
                <a:lnTo>
                  <a:pt x="15665" y="2340870"/>
                </a:lnTo>
                <a:lnTo>
                  <a:pt x="4034" y="2298502"/>
                </a:lnTo>
                <a:lnTo>
                  <a:pt x="0" y="2253488"/>
                </a:lnTo>
                <a:lnTo>
                  <a:pt x="0" y="250444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31999" y="2983871"/>
            <a:ext cx="2716381" cy="1245982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45" dirty="0" err="1" smtClean="0">
                <a:latin typeface="Lucida Sans" panose="020B0602030504020204"/>
                <a:cs typeface="Lucida Sans" panose="020B0602030504020204"/>
              </a:rPr>
              <a:t>Kawalan</a:t>
            </a:r>
            <a:r>
              <a:rPr lang="en-US" sz="1600" b="1" spc="-45" dirty="0" smtClean="0">
                <a:latin typeface="Lucida Sans" panose="020B0602030504020204"/>
                <a:cs typeface="Lucida Sans" panose="020B0602030504020204"/>
              </a:rPr>
              <a:t>, </a:t>
            </a: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isikan</a:t>
            </a:r>
            <a:r>
              <a:rPr sz="1600" spc="-15" dirty="0" smtClean="0">
                <a:latin typeface="Arial" panose="020B0604020202020204"/>
                <a:cs typeface="Arial" panose="020B0604020202020204"/>
              </a:rPr>
              <a:t>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 yang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0" dirty="0">
                <a:latin typeface="Lucida Sans" panose="020B0602030504020204"/>
                <a:cs typeface="Lucida Sans" panose="020B0602030504020204"/>
              </a:rPr>
              <a:t>Jenis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15" dirty="0">
                <a:latin typeface="Lucida Sans" panose="020B0602030504020204"/>
                <a:cs typeface="Lucida Sans" panose="020B0602030504020204"/>
              </a:rPr>
              <a:t>ABB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5" dirty="0">
                <a:latin typeface="Lucida Sans" panose="020B0602030504020204"/>
                <a:cs typeface="Lucida Sans" panose="020B0602030504020204"/>
              </a:rPr>
              <a:t>Kategori</a:t>
            </a:r>
            <a:r>
              <a:rPr sz="1600" b="1" spc="-14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15" dirty="0">
                <a:latin typeface="Lucida Sans" panose="020B0602030504020204"/>
                <a:cs typeface="Lucida Sans" panose="020B0602030504020204"/>
              </a:rPr>
              <a:t>ABB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5374" y="2311145"/>
            <a:ext cx="1732026" cy="283411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201930">
              <a:lnSpc>
                <a:spcPct val="100000"/>
              </a:lnSpc>
              <a:spcBef>
                <a:spcPts val="290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</a:t>
            </a:r>
            <a:r>
              <a:rPr lang="en-MY"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AH 5.1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58540" y="2599182"/>
            <a:ext cx="2968752" cy="397382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908292" y="2627376"/>
            <a:ext cx="2603754" cy="394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39491" y="1863216"/>
            <a:ext cx="2158365" cy="1393825"/>
          </a:xfrm>
          <a:custGeom>
            <a:avLst/>
            <a:gdLst/>
            <a:ahLst/>
            <a:cxnLst/>
            <a:rect l="l" t="t" r="r" b="b"/>
            <a:pathLst>
              <a:path w="2158365" h="1393825">
                <a:moveTo>
                  <a:pt x="0" y="860044"/>
                </a:moveTo>
                <a:lnTo>
                  <a:pt x="1919224" y="0"/>
                </a:lnTo>
                <a:lnTo>
                  <a:pt x="2158365" y="533653"/>
                </a:lnTo>
                <a:lnTo>
                  <a:pt x="239141" y="1393698"/>
                </a:lnTo>
                <a:lnTo>
                  <a:pt x="0" y="860044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759075" y="2034920"/>
            <a:ext cx="1719199" cy="10495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"/>
          <p:cNvSpPr txBox="1"/>
          <p:nvPr/>
        </p:nvSpPr>
        <p:spPr>
          <a:xfrm>
            <a:off x="313690" y="25874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1272412"/>
            <a:ext cx="9906000" cy="800228"/>
          </a:xfrm>
          <a:custGeom>
            <a:avLst/>
            <a:gdLst/>
            <a:ahLst/>
            <a:cxnLst/>
            <a:rect l="l" t="t" r="r" b="b"/>
            <a:pathLst>
              <a:path w="9906000" h="1005839">
                <a:moveTo>
                  <a:pt x="0" y="0"/>
                </a:moveTo>
                <a:lnTo>
                  <a:pt x="0" y="1005839"/>
                </a:lnTo>
                <a:lnTo>
                  <a:pt x="9905999" y="10058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9655" y="1558861"/>
            <a:ext cx="927862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84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Mengisi maklumat </a:t>
            </a:r>
            <a:r>
              <a:rPr sz="1600" b="1" spc="-100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1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  <a:sym typeface="+mn-ea"/>
              </a:rPr>
              <a:t>ABB</a:t>
            </a:r>
            <a:r>
              <a:rPr sz="1600" b="1" spc="-310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Kawalan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5913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79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59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79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913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79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79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59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79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8655" y="1020826"/>
            <a:ext cx="14160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MY"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</a:p>
        </p:txBody>
      </p:sp>
      <p:sp>
        <p:nvSpPr>
          <p:cNvPr id="9" name="object 9"/>
          <p:cNvSpPr/>
          <p:nvPr/>
        </p:nvSpPr>
        <p:spPr>
          <a:xfrm>
            <a:off x="161544" y="2586973"/>
            <a:ext cx="2926080" cy="25755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3547" y="3308603"/>
            <a:ext cx="2434590" cy="11452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7645" y="2599563"/>
            <a:ext cx="2840736" cy="25039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7645" y="2599563"/>
            <a:ext cx="2840990" cy="2504440"/>
          </a:xfrm>
          <a:custGeom>
            <a:avLst/>
            <a:gdLst/>
            <a:ahLst/>
            <a:cxnLst/>
            <a:rect l="l" t="t" r="r" b="b"/>
            <a:pathLst>
              <a:path w="2840990" h="2504440">
                <a:moveTo>
                  <a:pt x="0" y="250444"/>
                </a:moveTo>
                <a:lnTo>
                  <a:pt x="4034" y="205429"/>
                </a:lnTo>
                <a:lnTo>
                  <a:pt x="15665" y="163061"/>
                </a:lnTo>
                <a:lnTo>
                  <a:pt x="34185" y="124046"/>
                </a:lnTo>
                <a:lnTo>
                  <a:pt x="58888" y="89091"/>
                </a:lnTo>
                <a:lnTo>
                  <a:pt x="89067" y="58905"/>
                </a:lnTo>
                <a:lnTo>
                  <a:pt x="124014" y="34195"/>
                </a:lnTo>
                <a:lnTo>
                  <a:pt x="163022" y="15669"/>
                </a:lnTo>
                <a:lnTo>
                  <a:pt x="205384" y="4035"/>
                </a:lnTo>
                <a:lnTo>
                  <a:pt x="250393" y="0"/>
                </a:lnTo>
                <a:lnTo>
                  <a:pt x="2590292" y="0"/>
                </a:lnTo>
                <a:lnTo>
                  <a:pt x="2635306" y="4035"/>
                </a:lnTo>
                <a:lnTo>
                  <a:pt x="2677674" y="15669"/>
                </a:lnTo>
                <a:lnTo>
                  <a:pt x="2716689" y="34195"/>
                </a:lnTo>
                <a:lnTo>
                  <a:pt x="2751644" y="58905"/>
                </a:lnTo>
                <a:lnTo>
                  <a:pt x="2781830" y="89091"/>
                </a:lnTo>
                <a:lnTo>
                  <a:pt x="2806540" y="124046"/>
                </a:lnTo>
                <a:lnTo>
                  <a:pt x="2825066" y="163061"/>
                </a:lnTo>
                <a:lnTo>
                  <a:pt x="2836700" y="205429"/>
                </a:lnTo>
                <a:lnTo>
                  <a:pt x="2840736" y="250444"/>
                </a:lnTo>
                <a:lnTo>
                  <a:pt x="2840736" y="2253488"/>
                </a:lnTo>
                <a:lnTo>
                  <a:pt x="2836700" y="2298502"/>
                </a:lnTo>
                <a:lnTo>
                  <a:pt x="2825066" y="2340870"/>
                </a:lnTo>
                <a:lnTo>
                  <a:pt x="2806540" y="2379885"/>
                </a:lnTo>
                <a:lnTo>
                  <a:pt x="2781830" y="2414840"/>
                </a:lnTo>
                <a:lnTo>
                  <a:pt x="2751644" y="2445026"/>
                </a:lnTo>
                <a:lnTo>
                  <a:pt x="2716689" y="2469736"/>
                </a:lnTo>
                <a:lnTo>
                  <a:pt x="2677674" y="2488262"/>
                </a:lnTo>
                <a:lnTo>
                  <a:pt x="2635306" y="2499896"/>
                </a:lnTo>
                <a:lnTo>
                  <a:pt x="2590292" y="2503932"/>
                </a:lnTo>
                <a:lnTo>
                  <a:pt x="250393" y="2503932"/>
                </a:lnTo>
                <a:lnTo>
                  <a:pt x="205384" y="2499896"/>
                </a:lnTo>
                <a:lnTo>
                  <a:pt x="163022" y="2488262"/>
                </a:lnTo>
                <a:lnTo>
                  <a:pt x="124014" y="2469736"/>
                </a:lnTo>
                <a:lnTo>
                  <a:pt x="89067" y="2445026"/>
                </a:lnTo>
                <a:lnTo>
                  <a:pt x="58888" y="2414840"/>
                </a:lnTo>
                <a:lnTo>
                  <a:pt x="34185" y="2379885"/>
                </a:lnTo>
                <a:lnTo>
                  <a:pt x="15665" y="2340870"/>
                </a:lnTo>
                <a:lnTo>
                  <a:pt x="4034" y="2298502"/>
                </a:lnTo>
                <a:lnTo>
                  <a:pt x="0" y="2253488"/>
                </a:lnTo>
                <a:lnTo>
                  <a:pt x="0" y="250444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48856" y="3184007"/>
            <a:ext cx="2581910" cy="1245982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45" dirty="0" err="1" smtClean="0">
                <a:latin typeface="Lucida Sans" panose="020B0602030504020204"/>
                <a:cs typeface="Lucida Sans" panose="020B0602030504020204"/>
              </a:rPr>
              <a:t>Kawalan</a:t>
            </a:r>
            <a:r>
              <a:rPr lang="en-US" sz="1600" b="1" spc="-45" dirty="0" smtClean="0">
                <a:latin typeface="Lucida Sans" panose="020B0602030504020204"/>
                <a:cs typeface="Lucida Sans" panose="020B0602030504020204"/>
              </a:rPr>
              <a:t>, </a:t>
            </a:r>
            <a:r>
              <a:rPr lang="en-US" sz="1600" spc="-45" dirty="0" err="1" smtClean="0">
                <a:latin typeface="Lucida Sans" panose="020B0602030504020204"/>
                <a:cs typeface="Lucida Sans" panose="020B0602030504020204"/>
              </a:rPr>
              <a:t>i</a:t>
            </a: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sikan</a:t>
            </a:r>
            <a:r>
              <a:rPr sz="1600" spc="-15" dirty="0" smtClean="0">
                <a:latin typeface="Arial" panose="020B0604020202020204"/>
                <a:cs typeface="Arial" panose="020B0604020202020204"/>
              </a:rPr>
              <a:t>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 yang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Perbelanjaan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Amanah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5374" y="2311145"/>
            <a:ext cx="1732026" cy="283411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201930">
              <a:lnSpc>
                <a:spcPct val="100000"/>
              </a:lnSpc>
              <a:spcBef>
                <a:spcPts val="290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5.2</a:t>
            </a:r>
            <a:endParaRPr lang="en-MY"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313176" y="2578607"/>
            <a:ext cx="2703576" cy="37162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281928" y="2627376"/>
            <a:ext cx="2702814" cy="36675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759201" y="2035301"/>
            <a:ext cx="2158365" cy="1393825"/>
          </a:xfrm>
          <a:custGeom>
            <a:avLst/>
            <a:gdLst/>
            <a:ahLst/>
            <a:cxnLst/>
            <a:rect l="l" t="t" r="r" b="b"/>
            <a:pathLst>
              <a:path w="2158365" h="1393825">
                <a:moveTo>
                  <a:pt x="0" y="860044"/>
                </a:moveTo>
                <a:lnTo>
                  <a:pt x="1919224" y="0"/>
                </a:lnTo>
                <a:lnTo>
                  <a:pt x="2158365" y="533653"/>
                </a:lnTo>
                <a:lnTo>
                  <a:pt x="239141" y="1393698"/>
                </a:lnTo>
                <a:lnTo>
                  <a:pt x="0" y="860044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76245" y="2203830"/>
            <a:ext cx="1719199" cy="10495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"/>
          <p:cNvSpPr txBox="1"/>
          <p:nvPr/>
        </p:nvSpPr>
        <p:spPr>
          <a:xfrm>
            <a:off x="583183" y="26496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-255" y="1297177"/>
            <a:ext cx="9906000" cy="688340"/>
          </a:xfrm>
          <a:custGeom>
            <a:avLst/>
            <a:gdLst/>
            <a:ahLst/>
            <a:cxnLst/>
            <a:rect l="l" t="t" r="r" b="b"/>
            <a:pathLst>
              <a:path w="9906000" h="1005839">
                <a:moveTo>
                  <a:pt x="0" y="0"/>
                </a:moveTo>
                <a:lnTo>
                  <a:pt x="0" y="1005839"/>
                </a:lnTo>
                <a:lnTo>
                  <a:pt x="9905999" y="10058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71707" y="1527682"/>
            <a:ext cx="927862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84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Mengisi maklumat </a:t>
            </a:r>
            <a:r>
              <a:rPr sz="1600" b="1" spc="-100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1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  <a:sym typeface="+mn-ea"/>
              </a:rPr>
              <a:t>ABB</a:t>
            </a:r>
            <a:r>
              <a:rPr sz="1600" b="1" spc="-310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Kawalan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5913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79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59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79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913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79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79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59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79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8655" y="1020826"/>
            <a:ext cx="14160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MY"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</a:p>
        </p:txBody>
      </p:sp>
      <p:sp>
        <p:nvSpPr>
          <p:cNvPr id="9" name="object 9"/>
          <p:cNvSpPr/>
          <p:nvPr/>
        </p:nvSpPr>
        <p:spPr>
          <a:xfrm>
            <a:off x="161544" y="2586973"/>
            <a:ext cx="2926080" cy="25755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3547" y="3308603"/>
            <a:ext cx="2434590" cy="11452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7645" y="2599563"/>
            <a:ext cx="2840736" cy="25039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7645" y="2599563"/>
            <a:ext cx="2840990" cy="2504440"/>
          </a:xfrm>
          <a:custGeom>
            <a:avLst/>
            <a:gdLst/>
            <a:ahLst/>
            <a:cxnLst/>
            <a:rect l="l" t="t" r="r" b="b"/>
            <a:pathLst>
              <a:path w="2840990" h="2504440">
                <a:moveTo>
                  <a:pt x="0" y="250444"/>
                </a:moveTo>
                <a:lnTo>
                  <a:pt x="4034" y="205429"/>
                </a:lnTo>
                <a:lnTo>
                  <a:pt x="15665" y="163061"/>
                </a:lnTo>
                <a:lnTo>
                  <a:pt x="34185" y="124046"/>
                </a:lnTo>
                <a:lnTo>
                  <a:pt x="58888" y="89091"/>
                </a:lnTo>
                <a:lnTo>
                  <a:pt x="89067" y="58905"/>
                </a:lnTo>
                <a:lnTo>
                  <a:pt x="124014" y="34195"/>
                </a:lnTo>
                <a:lnTo>
                  <a:pt x="163022" y="15669"/>
                </a:lnTo>
                <a:lnTo>
                  <a:pt x="205384" y="4035"/>
                </a:lnTo>
                <a:lnTo>
                  <a:pt x="250393" y="0"/>
                </a:lnTo>
                <a:lnTo>
                  <a:pt x="2590292" y="0"/>
                </a:lnTo>
                <a:lnTo>
                  <a:pt x="2635306" y="4035"/>
                </a:lnTo>
                <a:lnTo>
                  <a:pt x="2677674" y="15669"/>
                </a:lnTo>
                <a:lnTo>
                  <a:pt x="2716689" y="34195"/>
                </a:lnTo>
                <a:lnTo>
                  <a:pt x="2751644" y="58905"/>
                </a:lnTo>
                <a:lnTo>
                  <a:pt x="2781830" y="89091"/>
                </a:lnTo>
                <a:lnTo>
                  <a:pt x="2806540" y="124046"/>
                </a:lnTo>
                <a:lnTo>
                  <a:pt x="2825066" y="163061"/>
                </a:lnTo>
                <a:lnTo>
                  <a:pt x="2836700" y="205429"/>
                </a:lnTo>
                <a:lnTo>
                  <a:pt x="2840736" y="250444"/>
                </a:lnTo>
                <a:lnTo>
                  <a:pt x="2840736" y="2253488"/>
                </a:lnTo>
                <a:lnTo>
                  <a:pt x="2836700" y="2298502"/>
                </a:lnTo>
                <a:lnTo>
                  <a:pt x="2825066" y="2340870"/>
                </a:lnTo>
                <a:lnTo>
                  <a:pt x="2806540" y="2379885"/>
                </a:lnTo>
                <a:lnTo>
                  <a:pt x="2781830" y="2414840"/>
                </a:lnTo>
                <a:lnTo>
                  <a:pt x="2751644" y="2445026"/>
                </a:lnTo>
                <a:lnTo>
                  <a:pt x="2716689" y="2469736"/>
                </a:lnTo>
                <a:lnTo>
                  <a:pt x="2677674" y="2488262"/>
                </a:lnTo>
                <a:lnTo>
                  <a:pt x="2635306" y="2499896"/>
                </a:lnTo>
                <a:lnTo>
                  <a:pt x="2590292" y="2503932"/>
                </a:lnTo>
                <a:lnTo>
                  <a:pt x="250393" y="2503932"/>
                </a:lnTo>
                <a:lnTo>
                  <a:pt x="205384" y="2499896"/>
                </a:lnTo>
                <a:lnTo>
                  <a:pt x="163022" y="2488262"/>
                </a:lnTo>
                <a:lnTo>
                  <a:pt x="124014" y="2469736"/>
                </a:lnTo>
                <a:lnTo>
                  <a:pt x="89067" y="2445026"/>
                </a:lnTo>
                <a:lnTo>
                  <a:pt x="58888" y="2414840"/>
                </a:lnTo>
                <a:lnTo>
                  <a:pt x="34185" y="2379885"/>
                </a:lnTo>
                <a:lnTo>
                  <a:pt x="15665" y="2340870"/>
                </a:lnTo>
                <a:lnTo>
                  <a:pt x="4034" y="2298502"/>
                </a:lnTo>
                <a:lnTo>
                  <a:pt x="0" y="2253488"/>
                </a:lnTo>
                <a:lnTo>
                  <a:pt x="0" y="250444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25374" y="2993409"/>
            <a:ext cx="2494026" cy="1245982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45" dirty="0" err="1" smtClean="0">
                <a:latin typeface="Lucida Sans" panose="020B0602030504020204"/>
                <a:cs typeface="Lucida Sans" panose="020B0602030504020204"/>
              </a:rPr>
              <a:t>Kawalan</a:t>
            </a:r>
            <a:r>
              <a:rPr lang="en-US" sz="1600" b="1" spc="-45" dirty="0" smtClean="0">
                <a:latin typeface="Lucida Sans" panose="020B0602030504020204"/>
                <a:cs typeface="Lucida Sans" panose="020B0602030504020204"/>
              </a:rPr>
              <a:t>, </a:t>
            </a: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isikan</a:t>
            </a:r>
            <a:r>
              <a:rPr sz="1600" spc="-15" dirty="0" smtClean="0">
                <a:latin typeface="Arial" panose="020B0604020202020204"/>
                <a:cs typeface="Arial" panose="020B0604020202020204"/>
              </a:rPr>
              <a:t>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 yang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PTJ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Kawalan</a:t>
            </a:r>
            <a:r>
              <a:rPr sz="1600" b="1" spc="-1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15" dirty="0">
                <a:latin typeface="Lucida Sans" panose="020B0602030504020204"/>
                <a:cs typeface="Lucida Sans" panose="020B0602030504020204"/>
              </a:rPr>
              <a:t>ABB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5374" y="2311145"/>
            <a:ext cx="1579626" cy="283411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201930">
              <a:lnSpc>
                <a:spcPct val="100000"/>
              </a:lnSpc>
              <a:spcBef>
                <a:spcPts val="290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5.3</a:t>
            </a:r>
          </a:p>
        </p:txBody>
      </p:sp>
      <p:sp>
        <p:nvSpPr>
          <p:cNvPr id="15" name="object 15"/>
          <p:cNvSpPr/>
          <p:nvPr/>
        </p:nvSpPr>
        <p:spPr>
          <a:xfrm>
            <a:off x="3333750" y="2605278"/>
            <a:ext cx="2584704" cy="37193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472816" y="1863216"/>
            <a:ext cx="2158365" cy="1393825"/>
          </a:xfrm>
          <a:custGeom>
            <a:avLst/>
            <a:gdLst/>
            <a:ahLst/>
            <a:cxnLst/>
            <a:rect l="l" t="t" r="r" b="b"/>
            <a:pathLst>
              <a:path w="2158365" h="1393825">
                <a:moveTo>
                  <a:pt x="0" y="860044"/>
                </a:moveTo>
                <a:lnTo>
                  <a:pt x="1919224" y="0"/>
                </a:lnTo>
                <a:lnTo>
                  <a:pt x="2158365" y="533653"/>
                </a:lnTo>
                <a:lnTo>
                  <a:pt x="239141" y="1393698"/>
                </a:lnTo>
                <a:lnTo>
                  <a:pt x="0" y="860044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628265" y="2034920"/>
            <a:ext cx="1719199" cy="104952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34861" y="2573273"/>
            <a:ext cx="2585466" cy="37193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"/>
          <p:cNvSpPr txBox="1"/>
          <p:nvPr/>
        </p:nvSpPr>
        <p:spPr>
          <a:xfrm>
            <a:off x="550925" y="25874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6245" y="2477135"/>
            <a:ext cx="3108960" cy="3221355"/>
          </a:xfrm>
          <a:custGeom>
            <a:avLst/>
            <a:gdLst/>
            <a:ahLst/>
            <a:cxnLst/>
            <a:rect l="l" t="t" r="r" b="b"/>
            <a:pathLst>
              <a:path w="3108960" h="4045585">
                <a:moveTo>
                  <a:pt x="2590800" y="0"/>
                </a:moveTo>
                <a:lnTo>
                  <a:pt x="518172" y="0"/>
                </a:lnTo>
                <a:lnTo>
                  <a:pt x="471007" y="2117"/>
                </a:lnTo>
                <a:lnTo>
                  <a:pt x="425029" y="8349"/>
                </a:lnTo>
                <a:lnTo>
                  <a:pt x="380420" y="18512"/>
                </a:lnTo>
                <a:lnTo>
                  <a:pt x="337364" y="32422"/>
                </a:lnTo>
                <a:lnTo>
                  <a:pt x="296042" y="49896"/>
                </a:lnTo>
                <a:lnTo>
                  <a:pt x="256639" y="70753"/>
                </a:lnTo>
                <a:lnTo>
                  <a:pt x="219337" y="94807"/>
                </a:lnTo>
                <a:lnTo>
                  <a:pt x="184319" y="121878"/>
                </a:lnTo>
                <a:lnTo>
                  <a:pt x="151768" y="151780"/>
                </a:lnTo>
                <a:lnTo>
                  <a:pt x="121866" y="184332"/>
                </a:lnTo>
                <a:lnTo>
                  <a:pt x="94798" y="219351"/>
                </a:lnTo>
                <a:lnTo>
                  <a:pt x="70745" y="256652"/>
                </a:lnTo>
                <a:lnTo>
                  <a:pt x="49890" y="296054"/>
                </a:lnTo>
                <a:lnTo>
                  <a:pt x="32417" y="337373"/>
                </a:lnTo>
                <a:lnTo>
                  <a:pt x="18509" y="380426"/>
                </a:lnTo>
                <a:lnTo>
                  <a:pt x="8348" y="425030"/>
                </a:lnTo>
                <a:lnTo>
                  <a:pt x="2117" y="471002"/>
                </a:lnTo>
                <a:lnTo>
                  <a:pt x="0" y="518160"/>
                </a:lnTo>
                <a:lnTo>
                  <a:pt x="0" y="3527298"/>
                </a:lnTo>
                <a:lnTo>
                  <a:pt x="2117" y="3574460"/>
                </a:lnTo>
                <a:lnTo>
                  <a:pt x="8348" y="3620437"/>
                </a:lnTo>
                <a:lnTo>
                  <a:pt x="18509" y="3665044"/>
                </a:lnTo>
                <a:lnTo>
                  <a:pt x="32417" y="3708099"/>
                </a:lnTo>
                <a:lnTo>
                  <a:pt x="49890" y="3749419"/>
                </a:lnTo>
                <a:lnTo>
                  <a:pt x="70745" y="3788822"/>
                </a:lnTo>
                <a:lnTo>
                  <a:pt x="94798" y="3826123"/>
                </a:lnTo>
                <a:lnTo>
                  <a:pt x="121866" y="3861140"/>
                </a:lnTo>
                <a:lnTo>
                  <a:pt x="151768" y="3893691"/>
                </a:lnTo>
                <a:lnTo>
                  <a:pt x="184319" y="3923592"/>
                </a:lnTo>
                <a:lnTo>
                  <a:pt x="219337" y="3950660"/>
                </a:lnTo>
                <a:lnTo>
                  <a:pt x="256639" y="3974713"/>
                </a:lnTo>
                <a:lnTo>
                  <a:pt x="296042" y="3995567"/>
                </a:lnTo>
                <a:lnTo>
                  <a:pt x="337364" y="4013040"/>
                </a:lnTo>
                <a:lnTo>
                  <a:pt x="380420" y="4026948"/>
                </a:lnTo>
                <a:lnTo>
                  <a:pt x="425029" y="4037109"/>
                </a:lnTo>
                <a:lnTo>
                  <a:pt x="471007" y="4043340"/>
                </a:lnTo>
                <a:lnTo>
                  <a:pt x="518172" y="4045458"/>
                </a:lnTo>
                <a:lnTo>
                  <a:pt x="2590800" y="4045458"/>
                </a:lnTo>
                <a:lnTo>
                  <a:pt x="2637957" y="4043340"/>
                </a:lnTo>
                <a:lnTo>
                  <a:pt x="2683929" y="4037109"/>
                </a:lnTo>
                <a:lnTo>
                  <a:pt x="2728533" y="4026948"/>
                </a:lnTo>
                <a:lnTo>
                  <a:pt x="2771586" y="4013040"/>
                </a:lnTo>
                <a:lnTo>
                  <a:pt x="2812905" y="3995567"/>
                </a:lnTo>
                <a:lnTo>
                  <a:pt x="2852307" y="3974713"/>
                </a:lnTo>
                <a:lnTo>
                  <a:pt x="2889608" y="3950660"/>
                </a:lnTo>
                <a:lnTo>
                  <a:pt x="2924627" y="3923592"/>
                </a:lnTo>
                <a:lnTo>
                  <a:pt x="2957179" y="3893691"/>
                </a:lnTo>
                <a:lnTo>
                  <a:pt x="2987081" y="3861140"/>
                </a:lnTo>
                <a:lnTo>
                  <a:pt x="3014152" y="3826123"/>
                </a:lnTo>
                <a:lnTo>
                  <a:pt x="3038206" y="3788822"/>
                </a:lnTo>
                <a:lnTo>
                  <a:pt x="3059063" y="3749419"/>
                </a:lnTo>
                <a:lnTo>
                  <a:pt x="3076537" y="3708099"/>
                </a:lnTo>
                <a:lnTo>
                  <a:pt x="3090447" y="3665044"/>
                </a:lnTo>
                <a:lnTo>
                  <a:pt x="3100610" y="3620437"/>
                </a:lnTo>
                <a:lnTo>
                  <a:pt x="3106842" y="3574460"/>
                </a:lnTo>
                <a:lnTo>
                  <a:pt x="3108960" y="3527298"/>
                </a:lnTo>
                <a:lnTo>
                  <a:pt x="3108960" y="518160"/>
                </a:lnTo>
                <a:lnTo>
                  <a:pt x="3106842" y="471002"/>
                </a:lnTo>
                <a:lnTo>
                  <a:pt x="3100610" y="425030"/>
                </a:lnTo>
                <a:lnTo>
                  <a:pt x="3090447" y="380426"/>
                </a:lnTo>
                <a:lnTo>
                  <a:pt x="3076537" y="337373"/>
                </a:lnTo>
                <a:lnTo>
                  <a:pt x="3059063" y="296054"/>
                </a:lnTo>
                <a:lnTo>
                  <a:pt x="3038206" y="256652"/>
                </a:lnTo>
                <a:lnTo>
                  <a:pt x="3014152" y="219351"/>
                </a:lnTo>
                <a:lnTo>
                  <a:pt x="2987081" y="184332"/>
                </a:lnTo>
                <a:lnTo>
                  <a:pt x="2957179" y="151780"/>
                </a:lnTo>
                <a:lnTo>
                  <a:pt x="2924627" y="121878"/>
                </a:lnTo>
                <a:lnTo>
                  <a:pt x="2889608" y="94807"/>
                </a:lnTo>
                <a:lnTo>
                  <a:pt x="2852307" y="70753"/>
                </a:lnTo>
                <a:lnTo>
                  <a:pt x="2812905" y="49896"/>
                </a:lnTo>
                <a:lnTo>
                  <a:pt x="2771586" y="32422"/>
                </a:lnTo>
                <a:lnTo>
                  <a:pt x="2728533" y="18512"/>
                </a:lnTo>
                <a:lnTo>
                  <a:pt x="2683929" y="8349"/>
                </a:lnTo>
                <a:lnTo>
                  <a:pt x="2637957" y="2117"/>
                </a:lnTo>
                <a:lnTo>
                  <a:pt x="259080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8"/>
          <p:cNvSpPr/>
          <p:nvPr/>
        </p:nvSpPr>
        <p:spPr>
          <a:xfrm>
            <a:off x="32327" y="1305306"/>
            <a:ext cx="9906000" cy="731520"/>
          </a:xfrm>
          <a:custGeom>
            <a:avLst/>
            <a:gdLst/>
            <a:ahLst/>
            <a:cxnLst/>
            <a:rect l="l" t="t" r="r" b="b"/>
            <a:pathLst>
              <a:path w="9906000" h="548639">
                <a:moveTo>
                  <a:pt x="0" y="0"/>
                </a:moveTo>
                <a:lnTo>
                  <a:pt x="0" y="548639"/>
                </a:lnTo>
                <a:lnTo>
                  <a:pt x="9905999" y="5486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28740" y="2919730"/>
            <a:ext cx="3016504" cy="22733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ts val="1700"/>
              </a:lnSpc>
            </a:pP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Isikan</a:t>
            </a:r>
            <a:r>
              <a:rPr sz="1600" spc="-15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penerangan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tentang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medan-medan  selebihnya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diperlukan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di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Laporan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Penyata</a:t>
            </a:r>
            <a:r>
              <a:rPr sz="160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Kewangan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1920" indent="-109855">
              <a:lnSpc>
                <a:spcPts val="1700"/>
              </a:lnSpc>
              <a:spcBef>
                <a:spcPts val="101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Jabatan</a:t>
            </a:r>
            <a:r>
              <a:rPr sz="1600" b="1" spc="-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(Pembayar)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1920" indent="-109855">
              <a:lnSpc>
                <a:spcPts val="1700"/>
              </a:lnSpc>
              <a:spcBef>
                <a:spcPts val="101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Jabatan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(Pembayar)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1920" indent="-109855">
              <a:lnSpc>
                <a:spcPts val="1700"/>
              </a:lnSpc>
              <a:spcBef>
                <a:spcPts val="100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PTJ</a:t>
            </a:r>
            <a:r>
              <a:rPr sz="1600" b="1" spc="-8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(Pembayar)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1920" indent="-109855">
              <a:lnSpc>
                <a:spcPts val="1700"/>
              </a:lnSpc>
              <a:spcBef>
                <a:spcPts val="101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PTJ</a:t>
            </a:r>
            <a:r>
              <a:rPr sz="1600" b="1" spc="-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(Pembayar)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2991" y="1428595"/>
            <a:ext cx="9473565" cy="483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2920" marR="5080" indent="-490855">
              <a:lnSpc>
                <a:spcPct val="96000"/>
              </a:lnSpc>
              <a:buFont typeface="Arial" panose="020B0604020202020204" pitchFamily="34" charset="0"/>
              <a:buChar char="•"/>
              <a:tabLst>
                <a:tab pos="393065" algn="l"/>
                <a:tab pos="1130935" algn="l"/>
                <a:tab pos="2265680" algn="l"/>
                <a:tab pos="3060065" algn="l"/>
                <a:tab pos="4417695" algn="l"/>
                <a:tab pos="5449570" algn="l"/>
                <a:tab pos="5996940" algn="l"/>
                <a:tab pos="7019925" algn="l"/>
                <a:tab pos="7315200" algn="l"/>
                <a:tab pos="7974965" algn="l"/>
                <a:tab pos="8799195" algn="l"/>
              </a:tabLst>
            </a:pPr>
            <a:r>
              <a:rPr lang="en-US" sz="1600" b="1" spc="-85" dirty="0" err="1" smtClean="0">
                <a:latin typeface="Lucida Sans" panose="020B0602030504020204"/>
                <a:cs typeface="Lucida Sans" panose="020B0602030504020204"/>
              </a:rPr>
              <a:t>Is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i</a:t>
            </a:r>
            <a:r>
              <a:rPr sz="1600" b="1" spc="-150" dirty="0" err="1" smtClean="0">
                <a:latin typeface="Lucida Sans" panose="020B0602030504020204"/>
                <a:cs typeface="Lucida Sans" panose="020B0602030504020204"/>
              </a:rPr>
              <a:t>k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lang="en-US" sz="1600" b="1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85" dirty="0" err="1" smtClean="0">
                <a:latin typeface="Lucida Sans" panose="020B0602030504020204"/>
                <a:cs typeface="Lucida Sans" panose="020B0602030504020204"/>
              </a:rPr>
              <a:t>p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e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n</a:t>
            </a:r>
            <a:r>
              <a:rPr sz="1600" b="1" spc="-80" dirty="0" err="1" smtClean="0">
                <a:latin typeface="Lucida Sans" panose="020B0602030504020204"/>
                <a:cs typeface="Lucida Sans" panose="020B0602030504020204"/>
              </a:rPr>
              <a:t>e</a:t>
            </a:r>
            <a:r>
              <a:rPr sz="1600" b="1" spc="-90" dirty="0" err="1" smtClean="0">
                <a:latin typeface="Lucida Sans" panose="020B0602030504020204"/>
                <a:cs typeface="Lucida Sans" panose="020B0602030504020204"/>
              </a:rPr>
              <a:t>r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sz="1600" b="1" spc="-105" dirty="0" err="1" smtClean="0">
                <a:latin typeface="Lucida Sans" panose="020B0602030504020204"/>
                <a:cs typeface="Lucida Sans" panose="020B0602030504020204"/>
              </a:rPr>
              <a:t>g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lang="en-US" sz="1600" b="1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tentang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me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n</a:t>
            </a:r>
            <a:r>
              <a:rPr sz="1600" b="1" spc="40" dirty="0" err="1" smtClean="0">
                <a:latin typeface="Lucida Sans" panose="020B0602030504020204"/>
                <a:cs typeface="Lucida Sans" panose="020B0602030504020204"/>
              </a:rPr>
              <a:t>-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me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80" dirty="0" err="1" smtClean="0">
                <a:latin typeface="Lucida Sans" panose="020B0602030504020204"/>
                <a:cs typeface="Lucida Sans" panose="020B0602030504020204"/>
              </a:rPr>
              <a:t>se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le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b</a:t>
            </a:r>
            <a:r>
              <a:rPr sz="1600" b="1" spc="-45" dirty="0" err="1" smtClean="0">
                <a:latin typeface="Lucida Sans" panose="020B0602030504020204"/>
                <a:cs typeface="Lucida Sans" panose="020B0602030504020204"/>
              </a:rPr>
              <a:t>i</a:t>
            </a:r>
            <a:r>
              <a:rPr sz="1600" b="1" spc="-100" dirty="0" err="1" smtClean="0">
                <a:latin typeface="Lucida Sans" panose="020B0602030504020204"/>
                <a:cs typeface="Lucida Sans" panose="020B0602030504020204"/>
              </a:rPr>
              <a:t>h</a:t>
            </a:r>
            <a:r>
              <a:rPr sz="1600" b="1" spc="-130" dirty="0" err="1" smtClean="0">
                <a:latin typeface="Lucida Sans" panose="020B0602030504020204"/>
                <a:cs typeface="Lucida Sans" panose="020B0602030504020204"/>
              </a:rPr>
              <a:t>n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y</a:t>
            </a:r>
            <a:r>
              <a:rPr sz="1600" b="1" spc="-50" dirty="0" err="1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70" dirty="0" smtClean="0">
                <a:latin typeface="Lucida Sans" panose="020B0602030504020204"/>
                <a:cs typeface="Lucida Sans" panose="020B0602030504020204"/>
              </a:rPr>
              <a:t>y</a:t>
            </a:r>
            <a:r>
              <a:rPr sz="1600" b="1" spc="-55" dirty="0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sz="1600" b="1" spc="-70" dirty="0" smtClean="0">
                <a:latin typeface="Lucida Sans" panose="020B0602030504020204"/>
                <a:cs typeface="Lucida Sans" panose="020B0602030504020204"/>
              </a:rPr>
              <a:t>ng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95" dirty="0" err="1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i</a:t>
            </a:r>
            <a:r>
              <a:rPr sz="1600" b="1" spc="-80" dirty="0" err="1" smtClean="0">
                <a:latin typeface="Lucida Sans" panose="020B0602030504020204"/>
                <a:cs typeface="Lucida Sans" panose="020B0602030504020204"/>
              </a:rPr>
              <a:t>pe</a:t>
            </a:r>
            <a:r>
              <a:rPr sz="1600" b="1" spc="-114" dirty="0" err="1" smtClean="0">
                <a:latin typeface="Lucida Sans" panose="020B0602030504020204"/>
                <a:cs typeface="Lucida Sans" panose="020B0602030504020204"/>
              </a:rPr>
              <a:t>r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l</a:t>
            </a:r>
            <a:r>
              <a:rPr sz="1600" b="1" spc="-90" dirty="0" err="1" smtClean="0">
                <a:latin typeface="Lucida Sans" panose="020B0602030504020204"/>
                <a:cs typeface="Lucida Sans" panose="020B0602030504020204"/>
              </a:rPr>
              <a:t>u</a:t>
            </a:r>
            <a:r>
              <a:rPr sz="1600" b="1" spc="-120" dirty="0" err="1" smtClean="0">
                <a:latin typeface="Lucida Sans" panose="020B0602030504020204"/>
                <a:cs typeface="Lucida Sans" panose="020B0602030504020204"/>
              </a:rPr>
              <a:t>k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 </a:t>
            </a:r>
            <a:r>
              <a:rPr sz="1600" b="1" spc="-100" dirty="0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lang="en-US" sz="1600" b="1" spc="-50" dirty="0" smtClean="0">
                <a:latin typeface="Lucida Sans" panose="020B0602030504020204"/>
                <a:cs typeface="Lucida Sans" panose="020B0602030504020204"/>
              </a:rPr>
              <a:t>i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l</a:t>
            </a:r>
            <a:r>
              <a:rPr sz="1600" b="1" spc="-45" dirty="0" err="1" smtClean="0">
                <a:latin typeface="Lucida Sans" panose="020B0602030504020204"/>
                <a:cs typeface="Lucida Sans" panose="020B0602030504020204"/>
              </a:rPr>
              <a:t>am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 err="1" smtClean="0">
                <a:latin typeface="Lucida Sans" panose="020B0602030504020204"/>
                <a:cs typeface="Lucida Sans" panose="020B0602030504020204"/>
              </a:rPr>
              <a:t>La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p</a:t>
            </a:r>
            <a:r>
              <a:rPr sz="1600" b="1" spc="-80" dirty="0" err="1" smtClean="0">
                <a:latin typeface="Lucida Sans" panose="020B0602030504020204"/>
                <a:cs typeface="Lucida Sans" panose="020B0602030504020204"/>
              </a:rPr>
              <a:t>o</a:t>
            </a:r>
            <a:r>
              <a:rPr sz="1600" b="1" spc="-90" dirty="0" err="1" smtClean="0">
                <a:latin typeface="Lucida Sans" panose="020B0602030504020204"/>
                <a:cs typeface="Lucida Sans" panose="020B0602030504020204"/>
              </a:rPr>
              <a:t>r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P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e</a:t>
            </a:r>
            <a:r>
              <a:rPr sz="1600" b="1" spc="-125" dirty="0" err="1" smtClean="0">
                <a:latin typeface="Lucida Sans" panose="020B0602030504020204"/>
                <a:cs typeface="Lucida Sans" panose="020B0602030504020204"/>
              </a:rPr>
              <a:t>n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y</a:t>
            </a:r>
            <a:r>
              <a:rPr sz="1600" b="1" spc="-35" dirty="0" err="1" smtClean="0">
                <a:latin typeface="Lucida Sans" panose="020B0602030504020204"/>
                <a:cs typeface="Lucida Sans" panose="020B0602030504020204"/>
              </a:rPr>
              <a:t>ata</a:t>
            </a:r>
            <a:r>
              <a:rPr sz="1600" b="1" spc="-35" dirty="0" smtClean="0">
                <a:latin typeface="Lucida Sans" panose="020B0602030504020204"/>
                <a:cs typeface="Lucida Sans" panose="020B0602030504020204"/>
              </a:rPr>
              <a:t> 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Kewangan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888394" y="2094229"/>
            <a:ext cx="2720340" cy="17862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06260" y="2108200"/>
            <a:ext cx="2628900" cy="17722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80815" y="4198620"/>
            <a:ext cx="2720340" cy="177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906260" y="4198620"/>
            <a:ext cx="2628900" cy="17932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"/>
          <p:cNvSpPr txBox="1"/>
          <p:nvPr/>
        </p:nvSpPr>
        <p:spPr>
          <a:xfrm>
            <a:off x="308835" y="39936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  <p:sp>
        <p:nvSpPr>
          <p:cNvPr id="20" name="object 9"/>
          <p:cNvSpPr/>
          <p:nvPr/>
        </p:nvSpPr>
        <p:spPr>
          <a:xfrm>
            <a:off x="164522" y="1192598"/>
            <a:ext cx="340360" cy="365760"/>
          </a:xfrm>
          <a:custGeom>
            <a:avLst/>
            <a:gdLst/>
            <a:ahLst/>
            <a:cxnLst/>
            <a:rect l="l" t="t" r="r" b="b"/>
            <a:pathLst>
              <a:path w="340360" h="365759">
                <a:moveTo>
                  <a:pt x="157353" y="0"/>
                </a:moveTo>
                <a:lnTo>
                  <a:pt x="108736" y="6535"/>
                </a:lnTo>
                <a:lnTo>
                  <a:pt x="65049" y="24976"/>
                </a:lnTo>
                <a:lnTo>
                  <a:pt x="28037" y="53578"/>
                </a:lnTo>
                <a:lnTo>
                  <a:pt x="0" y="89870"/>
                </a:lnTo>
                <a:lnTo>
                  <a:pt x="0" y="275889"/>
                </a:lnTo>
                <a:lnTo>
                  <a:pt x="28037" y="312181"/>
                </a:lnTo>
                <a:lnTo>
                  <a:pt x="65049" y="340783"/>
                </a:lnTo>
                <a:lnTo>
                  <a:pt x="108736" y="359224"/>
                </a:lnTo>
                <a:lnTo>
                  <a:pt x="157353" y="365760"/>
                </a:lnTo>
                <a:lnTo>
                  <a:pt x="205970" y="359224"/>
                </a:lnTo>
                <a:lnTo>
                  <a:pt x="249656" y="340783"/>
                </a:lnTo>
                <a:lnTo>
                  <a:pt x="286669" y="312181"/>
                </a:lnTo>
                <a:lnTo>
                  <a:pt x="315264" y="275166"/>
                </a:lnTo>
                <a:lnTo>
                  <a:pt x="333700" y="231483"/>
                </a:lnTo>
                <a:lnTo>
                  <a:pt x="340233" y="182880"/>
                </a:lnTo>
                <a:lnTo>
                  <a:pt x="333700" y="134276"/>
                </a:lnTo>
                <a:lnTo>
                  <a:pt x="315264" y="90593"/>
                </a:lnTo>
                <a:lnTo>
                  <a:pt x="286669" y="53578"/>
                </a:lnTo>
                <a:lnTo>
                  <a:pt x="249656" y="24976"/>
                </a:lnTo>
                <a:lnTo>
                  <a:pt x="205970" y="6535"/>
                </a:lnTo>
                <a:lnTo>
                  <a:pt x="157353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TextBox 21"/>
          <p:cNvSpPr txBox="1"/>
          <p:nvPr/>
        </p:nvSpPr>
        <p:spPr>
          <a:xfrm>
            <a:off x="187018" y="1190228"/>
            <a:ext cx="29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6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object 12"/>
          <p:cNvSpPr txBox="1"/>
          <p:nvPr/>
        </p:nvSpPr>
        <p:spPr>
          <a:xfrm>
            <a:off x="762000" y="2194535"/>
            <a:ext cx="1671320" cy="28194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4732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120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6.1</a:t>
            </a:r>
            <a:endParaRPr lang="en-MY" sz="1600" dirty="0">
              <a:latin typeface="Lucida Sans" panose="020B0602030504020204"/>
              <a:cs typeface="Lucida Sans" panose="020B0602030504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27990" y="2358390"/>
            <a:ext cx="3108960" cy="3724275"/>
          </a:xfrm>
          <a:custGeom>
            <a:avLst/>
            <a:gdLst/>
            <a:ahLst/>
            <a:cxnLst/>
            <a:rect l="l" t="t" r="r" b="b"/>
            <a:pathLst>
              <a:path w="3108960" h="4045585">
                <a:moveTo>
                  <a:pt x="2590800" y="0"/>
                </a:moveTo>
                <a:lnTo>
                  <a:pt x="518172" y="0"/>
                </a:lnTo>
                <a:lnTo>
                  <a:pt x="471007" y="2117"/>
                </a:lnTo>
                <a:lnTo>
                  <a:pt x="425029" y="8349"/>
                </a:lnTo>
                <a:lnTo>
                  <a:pt x="380420" y="18512"/>
                </a:lnTo>
                <a:lnTo>
                  <a:pt x="337364" y="32422"/>
                </a:lnTo>
                <a:lnTo>
                  <a:pt x="296042" y="49896"/>
                </a:lnTo>
                <a:lnTo>
                  <a:pt x="256639" y="70753"/>
                </a:lnTo>
                <a:lnTo>
                  <a:pt x="219337" y="94807"/>
                </a:lnTo>
                <a:lnTo>
                  <a:pt x="184319" y="121878"/>
                </a:lnTo>
                <a:lnTo>
                  <a:pt x="151768" y="151780"/>
                </a:lnTo>
                <a:lnTo>
                  <a:pt x="121866" y="184332"/>
                </a:lnTo>
                <a:lnTo>
                  <a:pt x="94798" y="219351"/>
                </a:lnTo>
                <a:lnTo>
                  <a:pt x="70745" y="256652"/>
                </a:lnTo>
                <a:lnTo>
                  <a:pt x="49890" y="296054"/>
                </a:lnTo>
                <a:lnTo>
                  <a:pt x="32417" y="337373"/>
                </a:lnTo>
                <a:lnTo>
                  <a:pt x="18509" y="380426"/>
                </a:lnTo>
                <a:lnTo>
                  <a:pt x="8348" y="425030"/>
                </a:lnTo>
                <a:lnTo>
                  <a:pt x="2117" y="471002"/>
                </a:lnTo>
                <a:lnTo>
                  <a:pt x="0" y="518160"/>
                </a:lnTo>
                <a:lnTo>
                  <a:pt x="0" y="3527298"/>
                </a:lnTo>
                <a:lnTo>
                  <a:pt x="2117" y="3574460"/>
                </a:lnTo>
                <a:lnTo>
                  <a:pt x="8348" y="3620437"/>
                </a:lnTo>
                <a:lnTo>
                  <a:pt x="18509" y="3665044"/>
                </a:lnTo>
                <a:lnTo>
                  <a:pt x="32417" y="3708099"/>
                </a:lnTo>
                <a:lnTo>
                  <a:pt x="49890" y="3749419"/>
                </a:lnTo>
                <a:lnTo>
                  <a:pt x="70745" y="3788822"/>
                </a:lnTo>
                <a:lnTo>
                  <a:pt x="94798" y="3826123"/>
                </a:lnTo>
                <a:lnTo>
                  <a:pt x="121866" y="3861140"/>
                </a:lnTo>
                <a:lnTo>
                  <a:pt x="151768" y="3893691"/>
                </a:lnTo>
                <a:lnTo>
                  <a:pt x="184319" y="3923592"/>
                </a:lnTo>
                <a:lnTo>
                  <a:pt x="219337" y="3950660"/>
                </a:lnTo>
                <a:lnTo>
                  <a:pt x="256639" y="3974713"/>
                </a:lnTo>
                <a:lnTo>
                  <a:pt x="296042" y="3995567"/>
                </a:lnTo>
                <a:lnTo>
                  <a:pt x="337364" y="4013040"/>
                </a:lnTo>
                <a:lnTo>
                  <a:pt x="380420" y="4026948"/>
                </a:lnTo>
                <a:lnTo>
                  <a:pt x="425029" y="4037109"/>
                </a:lnTo>
                <a:lnTo>
                  <a:pt x="471007" y="4043340"/>
                </a:lnTo>
                <a:lnTo>
                  <a:pt x="518172" y="4045458"/>
                </a:lnTo>
                <a:lnTo>
                  <a:pt x="2590800" y="4045458"/>
                </a:lnTo>
                <a:lnTo>
                  <a:pt x="2637957" y="4043340"/>
                </a:lnTo>
                <a:lnTo>
                  <a:pt x="2683929" y="4037109"/>
                </a:lnTo>
                <a:lnTo>
                  <a:pt x="2728533" y="4026948"/>
                </a:lnTo>
                <a:lnTo>
                  <a:pt x="2771586" y="4013040"/>
                </a:lnTo>
                <a:lnTo>
                  <a:pt x="2812905" y="3995567"/>
                </a:lnTo>
                <a:lnTo>
                  <a:pt x="2852307" y="3974713"/>
                </a:lnTo>
                <a:lnTo>
                  <a:pt x="2889608" y="3950660"/>
                </a:lnTo>
                <a:lnTo>
                  <a:pt x="2924627" y="3923592"/>
                </a:lnTo>
                <a:lnTo>
                  <a:pt x="2957179" y="3893691"/>
                </a:lnTo>
                <a:lnTo>
                  <a:pt x="2987081" y="3861140"/>
                </a:lnTo>
                <a:lnTo>
                  <a:pt x="3014152" y="3826123"/>
                </a:lnTo>
                <a:lnTo>
                  <a:pt x="3038206" y="3788822"/>
                </a:lnTo>
                <a:lnTo>
                  <a:pt x="3059063" y="3749419"/>
                </a:lnTo>
                <a:lnTo>
                  <a:pt x="3076537" y="3708099"/>
                </a:lnTo>
                <a:lnTo>
                  <a:pt x="3090447" y="3665044"/>
                </a:lnTo>
                <a:lnTo>
                  <a:pt x="3100610" y="3620437"/>
                </a:lnTo>
                <a:lnTo>
                  <a:pt x="3106842" y="3574460"/>
                </a:lnTo>
                <a:lnTo>
                  <a:pt x="3108960" y="3527298"/>
                </a:lnTo>
                <a:lnTo>
                  <a:pt x="3108960" y="518160"/>
                </a:lnTo>
                <a:lnTo>
                  <a:pt x="3106842" y="471002"/>
                </a:lnTo>
                <a:lnTo>
                  <a:pt x="3100610" y="425030"/>
                </a:lnTo>
                <a:lnTo>
                  <a:pt x="3090447" y="380426"/>
                </a:lnTo>
                <a:lnTo>
                  <a:pt x="3076537" y="337373"/>
                </a:lnTo>
                <a:lnTo>
                  <a:pt x="3059063" y="296054"/>
                </a:lnTo>
                <a:lnTo>
                  <a:pt x="3038206" y="256652"/>
                </a:lnTo>
                <a:lnTo>
                  <a:pt x="3014152" y="219351"/>
                </a:lnTo>
                <a:lnTo>
                  <a:pt x="2987081" y="184332"/>
                </a:lnTo>
                <a:lnTo>
                  <a:pt x="2957179" y="151780"/>
                </a:lnTo>
                <a:lnTo>
                  <a:pt x="2924627" y="121878"/>
                </a:lnTo>
                <a:lnTo>
                  <a:pt x="2889608" y="94807"/>
                </a:lnTo>
                <a:lnTo>
                  <a:pt x="2852307" y="70753"/>
                </a:lnTo>
                <a:lnTo>
                  <a:pt x="2812905" y="49896"/>
                </a:lnTo>
                <a:lnTo>
                  <a:pt x="2771586" y="32422"/>
                </a:lnTo>
                <a:lnTo>
                  <a:pt x="2728533" y="18512"/>
                </a:lnTo>
                <a:lnTo>
                  <a:pt x="2683929" y="8349"/>
                </a:lnTo>
                <a:lnTo>
                  <a:pt x="2637957" y="2117"/>
                </a:lnTo>
                <a:lnTo>
                  <a:pt x="259080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20585" y="2537241"/>
            <a:ext cx="3016504" cy="2837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0375">
              <a:lnSpc>
                <a:spcPts val="1500"/>
              </a:lnSpc>
              <a:spcBef>
                <a:spcPts val="95"/>
              </a:spcBef>
            </a:pPr>
            <a:r>
              <a:rPr lang="en-MY" sz="1600" b="1" spc="-65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    </a:t>
            </a:r>
            <a:endParaRPr sz="1600" dirty="0" smtClean="0">
              <a:latin typeface="Times New Roman" panose="02020603050405020304"/>
              <a:cs typeface="Times New Roman" panose="02020603050405020304"/>
            </a:endParaRPr>
          </a:p>
          <a:p>
            <a:pPr marL="12700" marR="5080">
              <a:lnSpc>
                <a:spcPts val="1500"/>
              </a:lnSpc>
            </a:pP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Isikan</a:t>
            </a:r>
            <a:r>
              <a:rPr sz="1600" spc="-15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20" dirty="0" err="1" smtClean="0">
                <a:latin typeface="Arial" panose="020B0604020202020204"/>
                <a:cs typeface="Arial" panose="020B0604020202020204"/>
              </a:rPr>
              <a:t>penerangan</a:t>
            </a:r>
            <a:r>
              <a:rPr sz="1600" spc="-20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5" dirty="0" err="1" smtClean="0">
                <a:latin typeface="Arial" panose="020B0604020202020204"/>
                <a:cs typeface="Arial" panose="020B0604020202020204"/>
              </a:rPr>
              <a:t>tentang</a:t>
            </a:r>
            <a:r>
              <a:rPr sz="1600" spc="5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10" dirty="0" err="1" smtClean="0">
                <a:latin typeface="Arial" panose="020B0604020202020204"/>
                <a:cs typeface="Arial" panose="020B0604020202020204"/>
              </a:rPr>
              <a:t>medan-medan</a:t>
            </a:r>
            <a:r>
              <a:rPr sz="1600" spc="-10" dirty="0" smtClean="0">
                <a:latin typeface="Arial" panose="020B0604020202020204"/>
                <a:cs typeface="Arial" panose="020B0604020202020204"/>
              </a:rPr>
              <a:t>  </a:t>
            </a:r>
            <a:r>
              <a:rPr sz="1600" spc="-10" dirty="0" err="1" smtClean="0">
                <a:latin typeface="Arial" panose="020B0604020202020204"/>
                <a:cs typeface="Arial" panose="020B0604020202020204"/>
              </a:rPr>
              <a:t>selebihnya</a:t>
            </a:r>
            <a:r>
              <a:rPr sz="1600" spc="-10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20" dirty="0" smtClean="0">
                <a:latin typeface="Arial" panose="020B0604020202020204"/>
                <a:cs typeface="Arial" panose="020B0604020202020204"/>
              </a:rPr>
              <a:t>yang </a:t>
            </a:r>
            <a:r>
              <a:rPr sz="1600" spc="-10" dirty="0" err="1" smtClean="0">
                <a:latin typeface="Arial" panose="020B0604020202020204"/>
                <a:cs typeface="Arial" panose="020B0604020202020204"/>
              </a:rPr>
              <a:t>diperlukan</a:t>
            </a:r>
            <a:r>
              <a:rPr sz="1600" spc="-10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5" dirty="0" smtClean="0">
                <a:latin typeface="Arial" panose="020B0604020202020204"/>
                <a:cs typeface="Arial" panose="020B0604020202020204"/>
              </a:rPr>
              <a:t>di </a:t>
            </a: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dalam</a:t>
            </a:r>
            <a:r>
              <a:rPr sz="1600" spc="-15" dirty="0" smtClean="0">
                <a:latin typeface="Arial" panose="020B0604020202020204"/>
                <a:cs typeface="Arial" panose="020B0604020202020204"/>
              </a:rPr>
              <a:t>  </a:t>
            </a:r>
            <a:r>
              <a:rPr sz="1600" spc="-20" dirty="0" err="1" smtClean="0">
                <a:latin typeface="Arial" panose="020B0604020202020204"/>
                <a:cs typeface="Arial" panose="020B0604020202020204"/>
              </a:rPr>
              <a:t>Laporan</a:t>
            </a:r>
            <a:r>
              <a:rPr sz="1600" spc="-20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25" dirty="0" err="1" smtClean="0">
                <a:latin typeface="Arial" panose="020B0604020202020204"/>
                <a:cs typeface="Arial" panose="020B0604020202020204"/>
              </a:rPr>
              <a:t>Penyata</a:t>
            </a:r>
            <a:r>
              <a:rPr sz="1600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600" spc="-10" dirty="0" err="1" smtClean="0">
                <a:latin typeface="Arial" panose="020B0604020202020204"/>
                <a:cs typeface="Arial" panose="020B0604020202020204"/>
              </a:rPr>
              <a:t>Kewangan</a:t>
            </a:r>
            <a:endParaRPr sz="1600" dirty="0" smtClean="0">
              <a:latin typeface="Arial" panose="020B0604020202020204"/>
              <a:cs typeface="Arial" panose="020B0604020202020204"/>
            </a:endParaRPr>
          </a:p>
          <a:p>
            <a:pPr marL="121920" indent="-109855">
              <a:lnSpc>
                <a:spcPts val="1500"/>
              </a:lnSpc>
              <a:spcBef>
                <a:spcPts val="100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Jabatan</a:t>
            </a:r>
            <a:r>
              <a:rPr sz="1600" b="1" spc="-10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(Dipertanggungkan)</a:t>
            </a:r>
            <a:endParaRPr sz="1600" b="1" dirty="0">
              <a:latin typeface="Lucida Sans" panose="020B0602030504020204"/>
              <a:cs typeface="Lucida Sans" panose="020B0602030504020204"/>
            </a:endParaRPr>
          </a:p>
          <a:p>
            <a:pPr marL="121920" indent="-109855">
              <a:lnSpc>
                <a:spcPts val="1500"/>
              </a:lnSpc>
              <a:spcBef>
                <a:spcPts val="101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Jabatan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(Dipertanggungkan)</a:t>
            </a:r>
            <a:endParaRPr sz="1600" b="1" dirty="0">
              <a:latin typeface="Lucida Sans" panose="020B0602030504020204"/>
              <a:cs typeface="Lucida Sans" panose="020B0602030504020204"/>
            </a:endParaRPr>
          </a:p>
          <a:p>
            <a:pPr marL="121920" indent="-109855">
              <a:lnSpc>
                <a:spcPts val="1500"/>
              </a:lnSpc>
              <a:spcBef>
                <a:spcPts val="101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PTJ</a:t>
            </a:r>
            <a:r>
              <a:rPr sz="16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(Dipertanggungkan)</a:t>
            </a:r>
            <a:endParaRPr sz="1600" b="1" dirty="0">
              <a:latin typeface="Lucida Sans" panose="020B0602030504020204"/>
              <a:cs typeface="Lucida Sans" panose="020B0602030504020204"/>
            </a:endParaRPr>
          </a:p>
          <a:p>
            <a:pPr marL="121920" indent="-109855">
              <a:lnSpc>
                <a:spcPts val="1500"/>
              </a:lnSpc>
              <a:spcBef>
                <a:spcPts val="100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PTJ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(Dipertanggungkan)</a:t>
            </a:r>
            <a:endParaRPr sz="1600" b="1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820160" y="2202815"/>
            <a:ext cx="2731135" cy="1790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031989" y="2202942"/>
            <a:ext cx="2696718" cy="1779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24605" y="4269105"/>
            <a:ext cx="2726690" cy="1790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031989" y="4268978"/>
            <a:ext cx="2696718" cy="18135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"/>
          <p:cNvSpPr txBox="1"/>
          <p:nvPr/>
        </p:nvSpPr>
        <p:spPr>
          <a:xfrm>
            <a:off x="428244" y="58431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  <p:sp>
        <p:nvSpPr>
          <p:cNvPr id="16" name="object 8"/>
          <p:cNvSpPr/>
          <p:nvPr/>
        </p:nvSpPr>
        <p:spPr>
          <a:xfrm>
            <a:off x="0" y="1251689"/>
            <a:ext cx="9906000" cy="731520"/>
          </a:xfrm>
          <a:custGeom>
            <a:avLst/>
            <a:gdLst/>
            <a:ahLst/>
            <a:cxnLst/>
            <a:rect l="l" t="t" r="r" b="b"/>
            <a:pathLst>
              <a:path w="9906000" h="548639">
                <a:moveTo>
                  <a:pt x="0" y="0"/>
                </a:moveTo>
                <a:lnTo>
                  <a:pt x="0" y="548639"/>
                </a:lnTo>
                <a:lnTo>
                  <a:pt x="9905999" y="5486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5814" y="1368135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79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79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8244" y="1432560"/>
            <a:ext cx="9473565" cy="483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2920" marR="5080" indent="-490855">
              <a:lnSpc>
                <a:spcPct val="96000"/>
              </a:lnSpc>
              <a:tabLst>
                <a:tab pos="393065" algn="l"/>
                <a:tab pos="1130935" algn="l"/>
                <a:tab pos="2265680" algn="l"/>
                <a:tab pos="3060065" algn="l"/>
                <a:tab pos="4417695" algn="l"/>
                <a:tab pos="5449570" algn="l"/>
                <a:tab pos="5996940" algn="l"/>
                <a:tab pos="7019925" algn="l"/>
                <a:tab pos="7315200" algn="l"/>
                <a:tab pos="7974965" algn="l"/>
                <a:tab pos="8799195" algn="l"/>
              </a:tabLst>
            </a:pPr>
            <a:r>
              <a:rPr lang="en-MY" sz="1600" b="1" dirty="0" smtClean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6</a:t>
            </a:r>
            <a:r>
              <a:rPr sz="16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	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•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600" b="1" spc="-85" dirty="0">
                <a:latin typeface="Lucida Sans" panose="020B0602030504020204"/>
                <a:cs typeface="Lucida Sans" panose="020B0602030504020204"/>
              </a:rPr>
              <a:t>Is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i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k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an</a:t>
            </a:r>
            <a:r>
              <a:rPr sz="1600" b="1" dirty="0">
                <a:latin typeface="Lucida Sans" panose="020B0602030504020204"/>
                <a:cs typeface="Lucida Sans" panose="020B0602030504020204"/>
              </a:rPr>
              <a:t>	</a:t>
            </a:r>
            <a:r>
              <a:rPr sz="1600" b="1" spc="-85" dirty="0" err="1" smtClean="0">
                <a:latin typeface="Lucida Sans" panose="020B0602030504020204"/>
                <a:cs typeface="Lucida Sans" panose="020B0602030504020204"/>
              </a:rPr>
              <a:t>p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e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n</a:t>
            </a:r>
            <a:r>
              <a:rPr sz="1600" b="1" spc="-80" dirty="0" err="1" smtClean="0">
                <a:latin typeface="Lucida Sans" panose="020B0602030504020204"/>
                <a:cs typeface="Lucida Sans" panose="020B0602030504020204"/>
              </a:rPr>
              <a:t>e</a:t>
            </a:r>
            <a:r>
              <a:rPr sz="1600" b="1" spc="-90" dirty="0" err="1" smtClean="0">
                <a:latin typeface="Lucida Sans" panose="020B0602030504020204"/>
                <a:cs typeface="Lucida Sans" panose="020B0602030504020204"/>
              </a:rPr>
              <a:t>r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sz="1600" b="1" spc="-105" dirty="0" err="1" smtClean="0">
                <a:latin typeface="Lucida Sans" panose="020B0602030504020204"/>
                <a:cs typeface="Lucida Sans" panose="020B0602030504020204"/>
              </a:rPr>
              <a:t>g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tentang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me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n</a:t>
            </a:r>
            <a:r>
              <a:rPr sz="1600" b="1" spc="40" dirty="0" err="1" smtClean="0">
                <a:latin typeface="Lucida Sans" panose="020B0602030504020204"/>
                <a:cs typeface="Lucida Sans" panose="020B0602030504020204"/>
              </a:rPr>
              <a:t>-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me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80" dirty="0" err="1" smtClean="0">
                <a:latin typeface="Lucida Sans" panose="020B0602030504020204"/>
                <a:cs typeface="Lucida Sans" panose="020B0602030504020204"/>
              </a:rPr>
              <a:t>se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le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b</a:t>
            </a:r>
            <a:r>
              <a:rPr sz="1600" b="1" spc="-45" dirty="0" err="1" smtClean="0">
                <a:latin typeface="Lucida Sans" panose="020B0602030504020204"/>
                <a:cs typeface="Lucida Sans" panose="020B0602030504020204"/>
              </a:rPr>
              <a:t>i</a:t>
            </a:r>
            <a:r>
              <a:rPr sz="1600" b="1" spc="-100" dirty="0" err="1" smtClean="0">
                <a:latin typeface="Lucida Sans" panose="020B0602030504020204"/>
                <a:cs typeface="Lucida Sans" panose="020B0602030504020204"/>
              </a:rPr>
              <a:t>h</a:t>
            </a:r>
            <a:r>
              <a:rPr sz="1600" b="1" spc="-130" dirty="0" err="1" smtClean="0">
                <a:latin typeface="Lucida Sans" panose="020B0602030504020204"/>
                <a:cs typeface="Lucida Sans" panose="020B0602030504020204"/>
              </a:rPr>
              <a:t>n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y</a:t>
            </a:r>
            <a:r>
              <a:rPr sz="1600" b="1" spc="-50" dirty="0" err="1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70" dirty="0" smtClean="0">
                <a:latin typeface="Lucida Sans" panose="020B0602030504020204"/>
                <a:cs typeface="Lucida Sans" panose="020B0602030504020204"/>
              </a:rPr>
              <a:t>y</a:t>
            </a:r>
            <a:r>
              <a:rPr sz="1600" b="1" spc="-55" dirty="0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sz="1600" b="1" spc="-70" dirty="0" smtClean="0">
                <a:latin typeface="Lucida Sans" panose="020B0602030504020204"/>
                <a:cs typeface="Lucida Sans" panose="020B0602030504020204"/>
              </a:rPr>
              <a:t>ng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95" dirty="0" err="1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i</a:t>
            </a:r>
            <a:r>
              <a:rPr sz="1600" b="1" spc="-80" dirty="0" err="1" smtClean="0">
                <a:latin typeface="Lucida Sans" panose="020B0602030504020204"/>
                <a:cs typeface="Lucida Sans" panose="020B0602030504020204"/>
              </a:rPr>
              <a:t>pe</a:t>
            </a:r>
            <a:r>
              <a:rPr sz="1600" b="1" spc="-114" dirty="0" err="1" smtClean="0">
                <a:latin typeface="Lucida Sans" panose="020B0602030504020204"/>
                <a:cs typeface="Lucida Sans" panose="020B0602030504020204"/>
              </a:rPr>
              <a:t>r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l</a:t>
            </a:r>
            <a:r>
              <a:rPr sz="1600" b="1" spc="-90" dirty="0" err="1" smtClean="0">
                <a:latin typeface="Lucida Sans" panose="020B0602030504020204"/>
                <a:cs typeface="Lucida Sans" panose="020B0602030504020204"/>
              </a:rPr>
              <a:t>u</a:t>
            </a:r>
            <a:r>
              <a:rPr sz="1600" b="1" spc="-120" dirty="0" err="1" smtClean="0">
                <a:latin typeface="Lucida Sans" panose="020B0602030504020204"/>
                <a:cs typeface="Lucida Sans" panose="020B0602030504020204"/>
              </a:rPr>
              <a:t>k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lang="en-US" sz="1600" b="1" spc="-60" dirty="0" err="1" smtClean="0">
                <a:latin typeface="Lucida Sans" panose="020B0602030504020204"/>
                <a:cs typeface="Lucida Sans" panose="020B0602030504020204"/>
              </a:rPr>
              <a:t>n </a:t>
            </a:r>
            <a:r>
              <a:rPr sz="1600" b="1" spc="-100" dirty="0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50" dirty="0" smtClean="0">
                <a:latin typeface="Lucida Sans" panose="020B0602030504020204"/>
                <a:cs typeface="Lucida Sans" panose="020B0602030504020204"/>
              </a:rPr>
              <a:t>i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</a:rPr>
              <a:t>d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a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l</a:t>
            </a:r>
            <a:r>
              <a:rPr sz="1600" b="1" spc="-45" dirty="0" err="1" smtClean="0">
                <a:latin typeface="Lucida Sans" panose="020B0602030504020204"/>
                <a:cs typeface="Lucida Sans" panose="020B0602030504020204"/>
              </a:rPr>
              <a:t>am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 err="1" smtClean="0">
                <a:latin typeface="Lucida Sans" panose="020B0602030504020204"/>
                <a:cs typeface="Lucida Sans" panose="020B0602030504020204"/>
              </a:rPr>
              <a:t>La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p</a:t>
            </a:r>
            <a:r>
              <a:rPr sz="1600" b="1" spc="-80" dirty="0" err="1" smtClean="0">
                <a:latin typeface="Lucida Sans" panose="020B0602030504020204"/>
                <a:cs typeface="Lucida Sans" panose="020B0602030504020204"/>
              </a:rPr>
              <a:t>o</a:t>
            </a:r>
            <a:r>
              <a:rPr sz="1600" b="1" spc="-90" dirty="0" err="1" smtClean="0">
                <a:latin typeface="Lucida Sans" panose="020B0602030504020204"/>
                <a:cs typeface="Lucida Sans" panose="020B0602030504020204"/>
              </a:rPr>
              <a:t>r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</a:rPr>
              <a:t>an</a:t>
            </a:r>
            <a:r>
              <a:rPr lang="en-US" sz="1600" b="1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</a:rPr>
              <a:t>P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</a:rPr>
              <a:t>e</a:t>
            </a:r>
            <a:r>
              <a:rPr sz="1600" b="1" spc="-125" dirty="0" err="1" smtClean="0">
                <a:latin typeface="Lucida Sans" panose="020B0602030504020204"/>
                <a:cs typeface="Lucida Sans" panose="020B0602030504020204"/>
              </a:rPr>
              <a:t>n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</a:rPr>
              <a:t>y</a:t>
            </a:r>
            <a:r>
              <a:rPr sz="1600" b="1" spc="-35" dirty="0" err="1" smtClean="0">
                <a:latin typeface="Lucida Sans" panose="020B0602030504020204"/>
                <a:cs typeface="Lucida Sans" panose="020B0602030504020204"/>
              </a:rPr>
              <a:t>ata</a:t>
            </a:r>
            <a:r>
              <a:rPr sz="1600" b="1" spc="-35" dirty="0" smtClean="0">
                <a:latin typeface="Lucida Sans" panose="020B0602030504020204"/>
                <a:cs typeface="Lucida Sans" panose="020B0602030504020204"/>
              </a:rPr>
              <a:t> 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Kewangan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7" name="object 12"/>
          <p:cNvSpPr txBox="1"/>
          <p:nvPr/>
        </p:nvSpPr>
        <p:spPr>
          <a:xfrm>
            <a:off x="812338" y="2061557"/>
            <a:ext cx="1671320" cy="28194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4732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120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6.2</a:t>
            </a:r>
            <a:endParaRPr lang="en-MY" sz="1600" dirty="0">
              <a:latin typeface="Lucida Sans" panose="020B0602030504020204"/>
              <a:cs typeface="Lucida Sans" panose="020B0602030504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59079" y="2197587"/>
            <a:ext cx="2523744" cy="4030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8797" y="3470147"/>
            <a:ext cx="2314956" cy="14980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5181" y="2210180"/>
            <a:ext cx="2438400" cy="39585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5181" y="2210180"/>
            <a:ext cx="2438400" cy="3958590"/>
          </a:xfrm>
          <a:custGeom>
            <a:avLst/>
            <a:gdLst/>
            <a:ahLst/>
            <a:cxnLst/>
            <a:rect l="l" t="t" r="r" b="b"/>
            <a:pathLst>
              <a:path w="2438400" h="3958590">
                <a:moveTo>
                  <a:pt x="0" y="243840"/>
                </a:moveTo>
                <a:lnTo>
                  <a:pt x="4953" y="194711"/>
                </a:lnTo>
                <a:lnTo>
                  <a:pt x="19161" y="148947"/>
                </a:lnTo>
                <a:lnTo>
                  <a:pt x="41643" y="107528"/>
                </a:lnTo>
                <a:lnTo>
                  <a:pt x="71418" y="71437"/>
                </a:lnTo>
                <a:lnTo>
                  <a:pt x="107505" y="41656"/>
                </a:lnTo>
                <a:lnTo>
                  <a:pt x="148925" y="19169"/>
                </a:lnTo>
                <a:lnTo>
                  <a:pt x="194697" y="4955"/>
                </a:lnTo>
                <a:lnTo>
                  <a:pt x="243839" y="0"/>
                </a:lnTo>
                <a:lnTo>
                  <a:pt x="2194560" y="0"/>
                </a:lnTo>
                <a:lnTo>
                  <a:pt x="2243688" y="4955"/>
                </a:lnTo>
                <a:lnTo>
                  <a:pt x="2289452" y="19169"/>
                </a:lnTo>
                <a:lnTo>
                  <a:pt x="2330871" y="41656"/>
                </a:lnTo>
                <a:lnTo>
                  <a:pt x="2366962" y="71437"/>
                </a:lnTo>
                <a:lnTo>
                  <a:pt x="2396743" y="107528"/>
                </a:lnTo>
                <a:lnTo>
                  <a:pt x="2419230" y="148947"/>
                </a:lnTo>
                <a:lnTo>
                  <a:pt x="2433444" y="194711"/>
                </a:lnTo>
                <a:lnTo>
                  <a:pt x="2438400" y="243840"/>
                </a:lnTo>
                <a:lnTo>
                  <a:pt x="2438400" y="3714750"/>
                </a:lnTo>
                <a:lnTo>
                  <a:pt x="2433444" y="3763892"/>
                </a:lnTo>
                <a:lnTo>
                  <a:pt x="2419230" y="3809664"/>
                </a:lnTo>
                <a:lnTo>
                  <a:pt x="2396743" y="3851084"/>
                </a:lnTo>
                <a:lnTo>
                  <a:pt x="2366962" y="3887171"/>
                </a:lnTo>
                <a:lnTo>
                  <a:pt x="2330871" y="3916946"/>
                </a:lnTo>
                <a:lnTo>
                  <a:pt x="2289452" y="3939428"/>
                </a:lnTo>
                <a:lnTo>
                  <a:pt x="2243688" y="3953636"/>
                </a:lnTo>
                <a:lnTo>
                  <a:pt x="2194560" y="3958590"/>
                </a:lnTo>
                <a:lnTo>
                  <a:pt x="243839" y="3958590"/>
                </a:lnTo>
                <a:lnTo>
                  <a:pt x="194697" y="3953636"/>
                </a:lnTo>
                <a:lnTo>
                  <a:pt x="148925" y="3939428"/>
                </a:lnTo>
                <a:lnTo>
                  <a:pt x="107505" y="3916946"/>
                </a:lnTo>
                <a:lnTo>
                  <a:pt x="71418" y="3887171"/>
                </a:lnTo>
                <a:lnTo>
                  <a:pt x="41643" y="3851084"/>
                </a:lnTo>
                <a:lnTo>
                  <a:pt x="19161" y="3809664"/>
                </a:lnTo>
                <a:lnTo>
                  <a:pt x="4953" y="3763892"/>
                </a:lnTo>
                <a:lnTo>
                  <a:pt x="0" y="3714750"/>
                </a:lnTo>
                <a:lnTo>
                  <a:pt x="0" y="243840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79869" y="2757586"/>
            <a:ext cx="2263712" cy="2868734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146050">
              <a:spcBef>
                <a:spcPts val="250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Semua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15" dirty="0">
                <a:latin typeface="Lucida Sans" panose="020B0602030504020204"/>
                <a:cs typeface="Lucida Sans" panose="020B0602030504020204"/>
              </a:rPr>
              <a:t>ABB,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spc="-15" dirty="0" err="1" smtClean="0">
                <a:latin typeface="Arial" panose="020B0604020202020204"/>
                <a:cs typeface="Arial" panose="020B0604020202020204"/>
              </a:rPr>
              <a:t>Isikan</a:t>
            </a:r>
            <a:r>
              <a:rPr lang="en-US" sz="16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5" dirty="0" err="1" smtClean="0">
                <a:latin typeface="Arial" panose="020B0604020202020204"/>
                <a:cs typeface="Arial" panose="020B0604020202020204"/>
              </a:rPr>
              <a:t>maklumat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:</a:t>
            </a:r>
          </a:p>
          <a:p>
            <a:pPr marL="12700" marR="146050">
              <a:spcBef>
                <a:spcPts val="250"/>
              </a:spcBef>
            </a:pP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spcBef>
                <a:spcPts val="32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0" dirty="0">
                <a:latin typeface="Lucida Sans" panose="020B0602030504020204"/>
                <a:cs typeface="Lucida Sans" panose="020B0602030504020204"/>
              </a:rPr>
              <a:t>Status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Pengumpulan</a:t>
            </a:r>
            <a:r>
              <a:rPr sz="1600" b="1" spc="-10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Data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5080" indent="-114300">
              <a:spcBef>
                <a:spcPts val="21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</a:t>
            </a:r>
            <a:r>
              <a:rPr sz="1600" b="1" spc="-1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Pengumpul  Data dan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tarikh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554990" indent="-114300">
              <a:spcBef>
                <a:spcPts val="22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</a:t>
            </a:r>
            <a:r>
              <a:rPr sz="1600" b="1" spc="-2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90" dirty="0">
                <a:latin typeface="Lucida Sans" panose="020B0602030504020204"/>
                <a:cs typeface="Lucida Sans" panose="020B0602030504020204"/>
              </a:rPr>
              <a:t>Telefon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Pengumpul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127760"/>
            <a:ext cx="9906000" cy="686435"/>
          </a:xfrm>
          <a:custGeom>
            <a:avLst/>
            <a:gdLst/>
            <a:ahLst/>
            <a:cxnLst/>
            <a:rect l="l" t="t" r="r" b="b"/>
            <a:pathLst>
              <a:path w="9906000" h="548639">
                <a:moveTo>
                  <a:pt x="0" y="0"/>
                </a:moveTo>
                <a:lnTo>
                  <a:pt x="0" y="548639"/>
                </a:lnTo>
                <a:lnTo>
                  <a:pt x="9905999" y="5486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995552"/>
            <a:ext cx="340360" cy="365760"/>
          </a:xfrm>
          <a:custGeom>
            <a:avLst/>
            <a:gdLst/>
            <a:ahLst/>
            <a:cxnLst/>
            <a:rect l="l" t="t" r="r" b="b"/>
            <a:pathLst>
              <a:path w="340360" h="365759">
                <a:moveTo>
                  <a:pt x="157353" y="0"/>
                </a:moveTo>
                <a:lnTo>
                  <a:pt x="108736" y="6535"/>
                </a:lnTo>
                <a:lnTo>
                  <a:pt x="65049" y="24976"/>
                </a:lnTo>
                <a:lnTo>
                  <a:pt x="28037" y="53578"/>
                </a:lnTo>
                <a:lnTo>
                  <a:pt x="0" y="89870"/>
                </a:lnTo>
                <a:lnTo>
                  <a:pt x="0" y="275889"/>
                </a:lnTo>
                <a:lnTo>
                  <a:pt x="28037" y="312181"/>
                </a:lnTo>
                <a:lnTo>
                  <a:pt x="65049" y="340783"/>
                </a:lnTo>
                <a:lnTo>
                  <a:pt x="108736" y="359224"/>
                </a:lnTo>
                <a:lnTo>
                  <a:pt x="157353" y="365760"/>
                </a:lnTo>
                <a:lnTo>
                  <a:pt x="205970" y="359224"/>
                </a:lnTo>
                <a:lnTo>
                  <a:pt x="249656" y="340783"/>
                </a:lnTo>
                <a:lnTo>
                  <a:pt x="286669" y="312181"/>
                </a:lnTo>
                <a:lnTo>
                  <a:pt x="315264" y="275166"/>
                </a:lnTo>
                <a:lnTo>
                  <a:pt x="333700" y="231483"/>
                </a:lnTo>
                <a:lnTo>
                  <a:pt x="340233" y="182880"/>
                </a:lnTo>
                <a:lnTo>
                  <a:pt x="333700" y="134276"/>
                </a:lnTo>
                <a:lnTo>
                  <a:pt x="315264" y="90593"/>
                </a:lnTo>
                <a:lnTo>
                  <a:pt x="286669" y="53578"/>
                </a:lnTo>
                <a:lnTo>
                  <a:pt x="249656" y="24976"/>
                </a:lnTo>
                <a:lnTo>
                  <a:pt x="205970" y="6535"/>
                </a:lnTo>
                <a:lnTo>
                  <a:pt x="157353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995552"/>
            <a:ext cx="340360" cy="365760"/>
          </a:xfrm>
          <a:custGeom>
            <a:avLst/>
            <a:gdLst/>
            <a:ahLst/>
            <a:cxnLst/>
            <a:rect l="l" t="t" r="r" b="b"/>
            <a:pathLst>
              <a:path w="340360" h="365759">
                <a:moveTo>
                  <a:pt x="0" y="89870"/>
                </a:moveTo>
                <a:lnTo>
                  <a:pt x="28037" y="53578"/>
                </a:lnTo>
                <a:lnTo>
                  <a:pt x="65049" y="24976"/>
                </a:lnTo>
                <a:lnTo>
                  <a:pt x="108736" y="6535"/>
                </a:lnTo>
                <a:lnTo>
                  <a:pt x="157353" y="0"/>
                </a:lnTo>
                <a:lnTo>
                  <a:pt x="205970" y="6535"/>
                </a:lnTo>
                <a:lnTo>
                  <a:pt x="249656" y="24976"/>
                </a:lnTo>
                <a:lnTo>
                  <a:pt x="286669" y="53578"/>
                </a:lnTo>
                <a:lnTo>
                  <a:pt x="315264" y="90593"/>
                </a:lnTo>
                <a:lnTo>
                  <a:pt x="333700" y="134276"/>
                </a:lnTo>
                <a:lnTo>
                  <a:pt x="340233" y="182880"/>
                </a:lnTo>
                <a:lnTo>
                  <a:pt x="333700" y="231483"/>
                </a:lnTo>
                <a:lnTo>
                  <a:pt x="315264" y="275166"/>
                </a:lnTo>
                <a:lnTo>
                  <a:pt x="286669" y="312181"/>
                </a:lnTo>
                <a:lnTo>
                  <a:pt x="249656" y="340783"/>
                </a:lnTo>
                <a:lnTo>
                  <a:pt x="205970" y="359224"/>
                </a:lnTo>
                <a:lnTo>
                  <a:pt x="157353" y="365760"/>
                </a:lnTo>
                <a:lnTo>
                  <a:pt x="108736" y="359224"/>
                </a:lnTo>
                <a:lnTo>
                  <a:pt x="65049" y="340783"/>
                </a:lnTo>
                <a:lnTo>
                  <a:pt x="28037" y="312181"/>
                </a:lnTo>
                <a:lnTo>
                  <a:pt x="0" y="275889"/>
                </a:lnTo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8739" y="1020826"/>
            <a:ext cx="9537700" cy="695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95"/>
              </a:lnSpc>
              <a:spcBef>
                <a:spcPts val="100"/>
              </a:spcBef>
            </a:pPr>
            <a:r>
              <a:rPr lang="en-MY" sz="16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6</a:t>
            </a:r>
            <a:endParaRPr sz="1600" dirty="0">
              <a:latin typeface="Calibri" panose="020F0502020204030204"/>
              <a:cs typeface="Calibri" panose="020F0502020204030204"/>
            </a:endParaRPr>
          </a:p>
          <a:p>
            <a:pPr marL="516890" indent="-110490">
              <a:lnSpc>
                <a:spcPts val="1615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80" dirty="0">
                <a:latin typeface="Lucida Sans" panose="020B0602030504020204"/>
                <a:cs typeface="Lucida Sans" panose="020B0602030504020204"/>
              </a:rPr>
              <a:t>Isikan 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penerangan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tentang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medan-medan 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selebihnya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sz="1600" b="1" spc="-80" dirty="0">
                <a:latin typeface="Lucida Sans" panose="020B0602030504020204"/>
                <a:cs typeface="Lucida Sans" panose="020B0602030504020204"/>
              </a:rPr>
              <a:t>diperlukan </a:t>
            </a:r>
            <a:r>
              <a:rPr sz="1600" b="1" spc="-75" dirty="0">
                <a:latin typeface="Lucida Sans" panose="020B0602030504020204"/>
                <a:cs typeface="Lucida Sans" panose="020B0602030504020204"/>
              </a:rPr>
              <a:t>di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dalam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Laporan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Penyata</a:t>
            </a:r>
            <a:r>
              <a:rPr sz="1600" b="1" spc="-12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Kewangan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2280" y="1901825"/>
            <a:ext cx="1671320" cy="28194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4732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6.3</a:t>
            </a:r>
          </a:p>
        </p:txBody>
      </p:sp>
      <p:sp>
        <p:nvSpPr>
          <p:cNvPr id="13" name="object 13"/>
          <p:cNvSpPr/>
          <p:nvPr/>
        </p:nvSpPr>
        <p:spPr>
          <a:xfrm>
            <a:off x="2900933" y="2209800"/>
            <a:ext cx="2209799" cy="3962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08904" y="2264918"/>
            <a:ext cx="2209799" cy="38496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17765" y="2265680"/>
            <a:ext cx="2294890" cy="356298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"/>
          <p:cNvSpPr txBox="1"/>
          <p:nvPr/>
        </p:nvSpPr>
        <p:spPr>
          <a:xfrm>
            <a:off x="434571" y="0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59079" y="2197587"/>
            <a:ext cx="2523744" cy="4030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8797" y="3390138"/>
            <a:ext cx="2229612" cy="1657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5181" y="2210180"/>
            <a:ext cx="2438400" cy="39585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5181" y="2210180"/>
            <a:ext cx="2438400" cy="3958590"/>
          </a:xfrm>
          <a:custGeom>
            <a:avLst/>
            <a:gdLst/>
            <a:ahLst/>
            <a:cxnLst/>
            <a:rect l="l" t="t" r="r" b="b"/>
            <a:pathLst>
              <a:path w="2438400" h="3958590">
                <a:moveTo>
                  <a:pt x="0" y="243840"/>
                </a:moveTo>
                <a:lnTo>
                  <a:pt x="4953" y="194711"/>
                </a:lnTo>
                <a:lnTo>
                  <a:pt x="19161" y="148947"/>
                </a:lnTo>
                <a:lnTo>
                  <a:pt x="41643" y="107528"/>
                </a:lnTo>
                <a:lnTo>
                  <a:pt x="71418" y="71437"/>
                </a:lnTo>
                <a:lnTo>
                  <a:pt x="107505" y="41656"/>
                </a:lnTo>
                <a:lnTo>
                  <a:pt x="148925" y="19169"/>
                </a:lnTo>
                <a:lnTo>
                  <a:pt x="194697" y="4955"/>
                </a:lnTo>
                <a:lnTo>
                  <a:pt x="243839" y="0"/>
                </a:lnTo>
                <a:lnTo>
                  <a:pt x="2194560" y="0"/>
                </a:lnTo>
                <a:lnTo>
                  <a:pt x="2243688" y="4955"/>
                </a:lnTo>
                <a:lnTo>
                  <a:pt x="2289452" y="19169"/>
                </a:lnTo>
                <a:lnTo>
                  <a:pt x="2330871" y="41656"/>
                </a:lnTo>
                <a:lnTo>
                  <a:pt x="2366962" y="71437"/>
                </a:lnTo>
                <a:lnTo>
                  <a:pt x="2396743" y="107528"/>
                </a:lnTo>
                <a:lnTo>
                  <a:pt x="2419230" y="148947"/>
                </a:lnTo>
                <a:lnTo>
                  <a:pt x="2433444" y="194711"/>
                </a:lnTo>
                <a:lnTo>
                  <a:pt x="2438400" y="243840"/>
                </a:lnTo>
                <a:lnTo>
                  <a:pt x="2438400" y="3714750"/>
                </a:lnTo>
                <a:lnTo>
                  <a:pt x="2433444" y="3763892"/>
                </a:lnTo>
                <a:lnTo>
                  <a:pt x="2419230" y="3809664"/>
                </a:lnTo>
                <a:lnTo>
                  <a:pt x="2396743" y="3851084"/>
                </a:lnTo>
                <a:lnTo>
                  <a:pt x="2366962" y="3887171"/>
                </a:lnTo>
                <a:lnTo>
                  <a:pt x="2330871" y="3916946"/>
                </a:lnTo>
                <a:lnTo>
                  <a:pt x="2289452" y="3939428"/>
                </a:lnTo>
                <a:lnTo>
                  <a:pt x="2243688" y="3953636"/>
                </a:lnTo>
                <a:lnTo>
                  <a:pt x="2194560" y="3958590"/>
                </a:lnTo>
                <a:lnTo>
                  <a:pt x="243839" y="3958590"/>
                </a:lnTo>
                <a:lnTo>
                  <a:pt x="194697" y="3953636"/>
                </a:lnTo>
                <a:lnTo>
                  <a:pt x="148925" y="3939428"/>
                </a:lnTo>
                <a:lnTo>
                  <a:pt x="107505" y="3916946"/>
                </a:lnTo>
                <a:lnTo>
                  <a:pt x="71418" y="3887171"/>
                </a:lnTo>
                <a:lnTo>
                  <a:pt x="41643" y="3851084"/>
                </a:lnTo>
                <a:lnTo>
                  <a:pt x="19161" y="3809664"/>
                </a:lnTo>
                <a:lnTo>
                  <a:pt x="4953" y="3763892"/>
                </a:lnTo>
                <a:lnTo>
                  <a:pt x="0" y="3714750"/>
                </a:lnTo>
                <a:lnTo>
                  <a:pt x="0" y="243840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40302" y="2667000"/>
            <a:ext cx="2326698" cy="289438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61595">
              <a:spcBef>
                <a:spcPts val="250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Semua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15" dirty="0">
                <a:latin typeface="Lucida Sans" panose="020B0602030504020204"/>
                <a:cs typeface="Lucida Sans" panose="020B0602030504020204"/>
              </a:rPr>
              <a:t>ABB,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maklumat:</a:t>
            </a:r>
          </a:p>
          <a:p>
            <a:pPr marL="12700" marR="61595">
              <a:spcBef>
                <a:spcPts val="250"/>
              </a:spcBef>
            </a:pP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marR="539115" indent="-114300">
              <a:spcBef>
                <a:spcPts val="50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40" dirty="0">
                <a:latin typeface="Lucida Sans" panose="020B0602030504020204"/>
                <a:cs typeface="Lucida Sans" panose="020B0602030504020204"/>
              </a:rPr>
              <a:t>Bahagian</a:t>
            </a:r>
            <a:r>
              <a:rPr sz="1600" b="1" spc="-10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Pengumpul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Data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5080" indent="-114300">
              <a:spcBef>
                <a:spcPts val="22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Penyemak 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dan</a:t>
            </a:r>
            <a:r>
              <a:rPr sz="1600" b="1" spc="-2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110" dirty="0">
                <a:latin typeface="Lucida Sans" panose="020B0602030504020204"/>
                <a:cs typeface="Lucida Sans" panose="020B0602030504020204"/>
              </a:rPr>
              <a:t>Tarikh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469900" indent="-114300">
              <a:spcBef>
                <a:spcPts val="21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</a:t>
            </a:r>
            <a:r>
              <a:rPr sz="1600" b="1" spc="-254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90" dirty="0">
                <a:latin typeface="Lucida Sans" panose="020B0602030504020204"/>
                <a:cs typeface="Lucida Sans" panose="020B0602030504020204"/>
              </a:rPr>
              <a:t>Telefon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Penyemak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127760"/>
            <a:ext cx="9906000" cy="703580"/>
          </a:xfrm>
          <a:custGeom>
            <a:avLst/>
            <a:gdLst/>
            <a:ahLst/>
            <a:cxnLst/>
            <a:rect l="l" t="t" r="r" b="b"/>
            <a:pathLst>
              <a:path w="9906000" h="548639">
                <a:moveTo>
                  <a:pt x="0" y="0"/>
                </a:moveTo>
                <a:lnTo>
                  <a:pt x="0" y="548639"/>
                </a:lnTo>
                <a:lnTo>
                  <a:pt x="9905999" y="5486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995552"/>
            <a:ext cx="340360" cy="365760"/>
          </a:xfrm>
          <a:custGeom>
            <a:avLst/>
            <a:gdLst/>
            <a:ahLst/>
            <a:cxnLst/>
            <a:rect l="l" t="t" r="r" b="b"/>
            <a:pathLst>
              <a:path w="340360" h="365759">
                <a:moveTo>
                  <a:pt x="157353" y="0"/>
                </a:moveTo>
                <a:lnTo>
                  <a:pt x="108736" y="6535"/>
                </a:lnTo>
                <a:lnTo>
                  <a:pt x="65049" y="24976"/>
                </a:lnTo>
                <a:lnTo>
                  <a:pt x="28037" y="53578"/>
                </a:lnTo>
                <a:lnTo>
                  <a:pt x="0" y="89870"/>
                </a:lnTo>
                <a:lnTo>
                  <a:pt x="0" y="275889"/>
                </a:lnTo>
                <a:lnTo>
                  <a:pt x="28037" y="312181"/>
                </a:lnTo>
                <a:lnTo>
                  <a:pt x="65049" y="340783"/>
                </a:lnTo>
                <a:lnTo>
                  <a:pt x="108736" y="359224"/>
                </a:lnTo>
                <a:lnTo>
                  <a:pt x="157353" y="365760"/>
                </a:lnTo>
                <a:lnTo>
                  <a:pt x="205970" y="359224"/>
                </a:lnTo>
                <a:lnTo>
                  <a:pt x="249656" y="340783"/>
                </a:lnTo>
                <a:lnTo>
                  <a:pt x="286669" y="312181"/>
                </a:lnTo>
                <a:lnTo>
                  <a:pt x="315264" y="275166"/>
                </a:lnTo>
                <a:lnTo>
                  <a:pt x="333700" y="231483"/>
                </a:lnTo>
                <a:lnTo>
                  <a:pt x="340233" y="182880"/>
                </a:lnTo>
                <a:lnTo>
                  <a:pt x="333700" y="134276"/>
                </a:lnTo>
                <a:lnTo>
                  <a:pt x="315264" y="90593"/>
                </a:lnTo>
                <a:lnTo>
                  <a:pt x="286669" y="53578"/>
                </a:lnTo>
                <a:lnTo>
                  <a:pt x="249656" y="24976"/>
                </a:lnTo>
                <a:lnTo>
                  <a:pt x="205970" y="6535"/>
                </a:lnTo>
                <a:lnTo>
                  <a:pt x="157353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995552"/>
            <a:ext cx="340360" cy="365760"/>
          </a:xfrm>
          <a:custGeom>
            <a:avLst/>
            <a:gdLst/>
            <a:ahLst/>
            <a:cxnLst/>
            <a:rect l="l" t="t" r="r" b="b"/>
            <a:pathLst>
              <a:path w="340360" h="365759">
                <a:moveTo>
                  <a:pt x="0" y="89870"/>
                </a:moveTo>
                <a:lnTo>
                  <a:pt x="28037" y="53578"/>
                </a:lnTo>
                <a:lnTo>
                  <a:pt x="65049" y="24976"/>
                </a:lnTo>
                <a:lnTo>
                  <a:pt x="108736" y="6535"/>
                </a:lnTo>
                <a:lnTo>
                  <a:pt x="157353" y="0"/>
                </a:lnTo>
                <a:lnTo>
                  <a:pt x="205970" y="6535"/>
                </a:lnTo>
                <a:lnTo>
                  <a:pt x="249656" y="24976"/>
                </a:lnTo>
                <a:lnTo>
                  <a:pt x="286669" y="53578"/>
                </a:lnTo>
                <a:lnTo>
                  <a:pt x="315264" y="90593"/>
                </a:lnTo>
                <a:lnTo>
                  <a:pt x="333700" y="134276"/>
                </a:lnTo>
                <a:lnTo>
                  <a:pt x="340233" y="182880"/>
                </a:lnTo>
                <a:lnTo>
                  <a:pt x="333700" y="231483"/>
                </a:lnTo>
                <a:lnTo>
                  <a:pt x="315264" y="275166"/>
                </a:lnTo>
                <a:lnTo>
                  <a:pt x="286669" y="312181"/>
                </a:lnTo>
                <a:lnTo>
                  <a:pt x="249656" y="340783"/>
                </a:lnTo>
                <a:lnTo>
                  <a:pt x="205970" y="359224"/>
                </a:lnTo>
                <a:lnTo>
                  <a:pt x="157353" y="365760"/>
                </a:lnTo>
                <a:lnTo>
                  <a:pt x="108736" y="359224"/>
                </a:lnTo>
                <a:lnTo>
                  <a:pt x="65049" y="340783"/>
                </a:lnTo>
                <a:lnTo>
                  <a:pt x="28037" y="312181"/>
                </a:lnTo>
                <a:lnTo>
                  <a:pt x="0" y="275889"/>
                </a:lnTo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8739" y="1020826"/>
            <a:ext cx="9537700" cy="695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95"/>
              </a:lnSpc>
              <a:spcBef>
                <a:spcPts val="100"/>
              </a:spcBef>
            </a:pPr>
            <a:r>
              <a:rPr lang="en-MY" sz="16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6</a:t>
            </a:r>
            <a:endParaRPr sz="1600" dirty="0">
              <a:latin typeface="Calibri" panose="020F0502020204030204"/>
              <a:cs typeface="Calibri" panose="020F0502020204030204"/>
            </a:endParaRPr>
          </a:p>
          <a:p>
            <a:pPr marL="516890" indent="-110490">
              <a:lnSpc>
                <a:spcPts val="1615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80" dirty="0">
                <a:latin typeface="Lucida Sans" panose="020B0602030504020204"/>
                <a:cs typeface="Lucida Sans" panose="020B0602030504020204"/>
              </a:rPr>
              <a:t>Isikan 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penerangan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tentang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medan-medan 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selebihnya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sz="1600" b="1" spc="-80" dirty="0">
                <a:latin typeface="Lucida Sans" panose="020B0602030504020204"/>
                <a:cs typeface="Lucida Sans" panose="020B0602030504020204"/>
              </a:rPr>
              <a:t>diperlukan </a:t>
            </a:r>
            <a:r>
              <a:rPr sz="1600" b="1" spc="-75" dirty="0">
                <a:latin typeface="Lucida Sans" panose="020B0602030504020204"/>
                <a:cs typeface="Lucida Sans" panose="020B0602030504020204"/>
              </a:rPr>
              <a:t>di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dalam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Laporan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Penyata</a:t>
            </a:r>
            <a:r>
              <a:rPr sz="1600" b="1" spc="-12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Kewangan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8480" y="2006163"/>
            <a:ext cx="1868424" cy="28194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4732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6.4</a:t>
            </a:r>
            <a:endParaRPr lang="en-MY"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00933" y="2209800"/>
            <a:ext cx="2227326" cy="3962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184647" y="2209800"/>
            <a:ext cx="2227326" cy="3962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67600" y="2209800"/>
            <a:ext cx="2227326" cy="39624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"/>
          <p:cNvSpPr txBox="1"/>
          <p:nvPr/>
        </p:nvSpPr>
        <p:spPr>
          <a:xfrm>
            <a:off x="409194" y="31416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59079" y="2197587"/>
            <a:ext cx="2523744" cy="4030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8797" y="3648443"/>
            <a:ext cx="2216658" cy="11430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5181" y="2210180"/>
            <a:ext cx="2438400" cy="39585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5181" y="2210180"/>
            <a:ext cx="2438400" cy="3958590"/>
          </a:xfrm>
          <a:custGeom>
            <a:avLst/>
            <a:gdLst/>
            <a:ahLst/>
            <a:cxnLst/>
            <a:rect l="l" t="t" r="r" b="b"/>
            <a:pathLst>
              <a:path w="2438400" h="3958590">
                <a:moveTo>
                  <a:pt x="0" y="243840"/>
                </a:moveTo>
                <a:lnTo>
                  <a:pt x="4953" y="194711"/>
                </a:lnTo>
                <a:lnTo>
                  <a:pt x="19161" y="148947"/>
                </a:lnTo>
                <a:lnTo>
                  <a:pt x="41643" y="107528"/>
                </a:lnTo>
                <a:lnTo>
                  <a:pt x="71418" y="71437"/>
                </a:lnTo>
                <a:lnTo>
                  <a:pt x="107505" y="41656"/>
                </a:lnTo>
                <a:lnTo>
                  <a:pt x="148925" y="19169"/>
                </a:lnTo>
                <a:lnTo>
                  <a:pt x="194697" y="4955"/>
                </a:lnTo>
                <a:lnTo>
                  <a:pt x="243839" y="0"/>
                </a:lnTo>
                <a:lnTo>
                  <a:pt x="2194560" y="0"/>
                </a:lnTo>
                <a:lnTo>
                  <a:pt x="2243688" y="4955"/>
                </a:lnTo>
                <a:lnTo>
                  <a:pt x="2289452" y="19169"/>
                </a:lnTo>
                <a:lnTo>
                  <a:pt x="2330871" y="41656"/>
                </a:lnTo>
                <a:lnTo>
                  <a:pt x="2366962" y="71437"/>
                </a:lnTo>
                <a:lnTo>
                  <a:pt x="2396743" y="107528"/>
                </a:lnTo>
                <a:lnTo>
                  <a:pt x="2419230" y="148947"/>
                </a:lnTo>
                <a:lnTo>
                  <a:pt x="2433444" y="194711"/>
                </a:lnTo>
                <a:lnTo>
                  <a:pt x="2438400" y="243840"/>
                </a:lnTo>
                <a:lnTo>
                  <a:pt x="2438400" y="3714750"/>
                </a:lnTo>
                <a:lnTo>
                  <a:pt x="2433444" y="3763892"/>
                </a:lnTo>
                <a:lnTo>
                  <a:pt x="2419230" y="3809664"/>
                </a:lnTo>
                <a:lnTo>
                  <a:pt x="2396743" y="3851084"/>
                </a:lnTo>
                <a:lnTo>
                  <a:pt x="2366962" y="3887171"/>
                </a:lnTo>
                <a:lnTo>
                  <a:pt x="2330871" y="3916946"/>
                </a:lnTo>
                <a:lnTo>
                  <a:pt x="2289452" y="3939428"/>
                </a:lnTo>
                <a:lnTo>
                  <a:pt x="2243688" y="3953636"/>
                </a:lnTo>
                <a:lnTo>
                  <a:pt x="2194560" y="3958590"/>
                </a:lnTo>
                <a:lnTo>
                  <a:pt x="243839" y="3958590"/>
                </a:lnTo>
                <a:lnTo>
                  <a:pt x="194697" y="3953636"/>
                </a:lnTo>
                <a:lnTo>
                  <a:pt x="148925" y="3939428"/>
                </a:lnTo>
                <a:lnTo>
                  <a:pt x="107505" y="3916946"/>
                </a:lnTo>
                <a:lnTo>
                  <a:pt x="71418" y="3887171"/>
                </a:lnTo>
                <a:lnTo>
                  <a:pt x="41643" y="3851084"/>
                </a:lnTo>
                <a:lnTo>
                  <a:pt x="19161" y="3809664"/>
                </a:lnTo>
                <a:lnTo>
                  <a:pt x="4953" y="3763892"/>
                </a:lnTo>
                <a:lnTo>
                  <a:pt x="0" y="3714750"/>
                </a:lnTo>
                <a:lnTo>
                  <a:pt x="0" y="243840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8734" y="3424427"/>
            <a:ext cx="2128266" cy="1858201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spcBef>
                <a:spcPts val="250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Semua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15" dirty="0">
                <a:latin typeface="Lucida Sans" panose="020B0602030504020204"/>
                <a:cs typeface="Lucida Sans" panose="020B0602030504020204"/>
              </a:rPr>
              <a:t>ABB,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maklumat:</a:t>
            </a:r>
          </a:p>
          <a:p>
            <a:pPr marL="12700" marR="5080">
              <a:spcBef>
                <a:spcPts val="250"/>
              </a:spcBef>
            </a:pPr>
            <a:endParaRPr sz="1600">
              <a:latin typeface="Arial" panose="020B0604020202020204"/>
              <a:cs typeface="Arial" panose="020B0604020202020204"/>
            </a:endParaRPr>
          </a:p>
          <a:p>
            <a:pPr marL="127000" marR="482600" indent="-114300">
              <a:spcBef>
                <a:spcPts val="50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40" dirty="0">
                <a:latin typeface="Lucida Sans" panose="020B0602030504020204"/>
                <a:cs typeface="Lucida Sans" panose="020B0602030504020204"/>
              </a:rPr>
              <a:t>Bahagian</a:t>
            </a:r>
            <a:r>
              <a:rPr sz="1600" b="1" spc="-10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Penyemak</a:t>
            </a:r>
            <a:endParaRPr sz="160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spcBef>
                <a:spcPts val="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40" dirty="0">
                <a:latin typeface="Lucida Sans" panose="020B0602030504020204"/>
                <a:cs typeface="Lucida Sans" panose="020B0602030504020204"/>
              </a:rPr>
              <a:t>Catatan</a:t>
            </a:r>
            <a:endParaRPr sz="16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127760"/>
            <a:ext cx="9906000" cy="681355"/>
          </a:xfrm>
          <a:custGeom>
            <a:avLst/>
            <a:gdLst/>
            <a:ahLst/>
            <a:cxnLst/>
            <a:rect l="l" t="t" r="r" b="b"/>
            <a:pathLst>
              <a:path w="9906000" h="548639">
                <a:moveTo>
                  <a:pt x="0" y="0"/>
                </a:moveTo>
                <a:lnTo>
                  <a:pt x="0" y="548639"/>
                </a:lnTo>
                <a:lnTo>
                  <a:pt x="9905999" y="5486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995552"/>
            <a:ext cx="340360" cy="365760"/>
          </a:xfrm>
          <a:custGeom>
            <a:avLst/>
            <a:gdLst/>
            <a:ahLst/>
            <a:cxnLst/>
            <a:rect l="l" t="t" r="r" b="b"/>
            <a:pathLst>
              <a:path w="340360" h="365759">
                <a:moveTo>
                  <a:pt x="157353" y="0"/>
                </a:moveTo>
                <a:lnTo>
                  <a:pt x="108736" y="6535"/>
                </a:lnTo>
                <a:lnTo>
                  <a:pt x="65049" y="24976"/>
                </a:lnTo>
                <a:lnTo>
                  <a:pt x="28037" y="53578"/>
                </a:lnTo>
                <a:lnTo>
                  <a:pt x="0" y="89870"/>
                </a:lnTo>
                <a:lnTo>
                  <a:pt x="0" y="275889"/>
                </a:lnTo>
                <a:lnTo>
                  <a:pt x="28037" y="312181"/>
                </a:lnTo>
                <a:lnTo>
                  <a:pt x="65049" y="340783"/>
                </a:lnTo>
                <a:lnTo>
                  <a:pt x="108736" y="359224"/>
                </a:lnTo>
                <a:lnTo>
                  <a:pt x="157353" y="365760"/>
                </a:lnTo>
                <a:lnTo>
                  <a:pt x="205970" y="359224"/>
                </a:lnTo>
                <a:lnTo>
                  <a:pt x="249656" y="340783"/>
                </a:lnTo>
                <a:lnTo>
                  <a:pt x="286669" y="312181"/>
                </a:lnTo>
                <a:lnTo>
                  <a:pt x="315264" y="275166"/>
                </a:lnTo>
                <a:lnTo>
                  <a:pt x="333700" y="231483"/>
                </a:lnTo>
                <a:lnTo>
                  <a:pt x="340233" y="182880"/>
                </a:lnTo>
                <a:lnTo>
                  <a:pt x="333700" y="134276"/>
                </a:lnTo>
                <a:lnTo>
                  <a:pt x="315264" y="90593"/>
                </a:lnTo>
                <a:lnTo>
                  <a:pt x="286669" y="53578"/>
                </a:lnTo>
                <a:lnTo>
                  <a:pt x="249656" y="24976"/>
                </a:lnTo>
                <a:lnTo>
                  <a:pt x="205970" y="6535"/>
                </a:lnTo>
                <a:lnTo>
                  <a:pt x="157353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995552"/>
            <a:ext cx="340360" cy="365760"/>
          </a:xfrm>
          <a:custGeom>
            <a:avLst/>
            <a:gdLst/>
            <a:ahLst/>
            <a:cxnLst/>
            <a:rect l="l" t="t" r="r" b="b"/>
            <a:pathLst>
              <a:path w="340360" h="365759">
                <a:moveTo>
                  <a:pt x="0" y="89870"/>
                </a:moveTo>
                <a:lnTo>
                  <a:pt x="28037" y="53578"/>
                </a:lnTo>
                <a:lnTo>
                  <a:pt x="65049" y="24976"/>
                </a:lnTo>
                <a:lnTo>
                  <a:pt x="108736" y="6535"/>
                </a:lnTo>
                <a:lnTo>
                  <a:pt x="157353" y="0"/>
                </a:lnTo>
                <a:lnTo>
                  <a:pt x="205970" y="6535"/>
                </a:lnTo>
                <a:lnTo>
                  <a:pt x="249656" y="24976"/>
                </a:lnTo>
                <a:lnTo>
                  <a:pt x="286669" y="53578"/>
                </a:lnTo>
                <a:lnTo>
                  <a:pt x="315264" y="90593"/>
                </a:lnTo>
                <a:lnTo>
                  <a:pt x="333700" y="134276"/>
                </a:lnTo>
                <a:lnTo>
                  <a:pt x="340233" y="182880"/>
                </a:lnTo>
                <a:lnTo>
                  <a:pt x="333700" y="231483"/>
                </a:lnTo>
                <a:lnTo>
                  <a:pt x="315264" y="275166"/>
                </a:lnTo>
                <a:lnTo>
                  <a:pt x="286669" y="312181"/>
                </a:lnTo>
                <a:lnTo>
                  <a:pt x="249656" y="340783"/>
                </a:lnTo>
                <a:lnTo>
                  <a:pt x="205970" y="359224"/>
                </a:lnTo>
                <a:lnTo>
                  <a:pt x="157353" y="365760"/>
                </a:lnTo>
                <a:lnTo>
                  <a:pt x="108736" y="359224"/>
                </a:lnTo>
                <a:lnTo>
                  <a:pt x="65049" y="340783"/>
                </a:lnTo>
                <a:lnTo>
                  <a:pt x="28037" y="312181"/>
                </a:lnTo>
                <a:lnTo>
                  <a:pt x="0" y="275889"/>
                </a:lnTo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8739" y="1020826"/>
            <a:ext cx="9537700" cy="695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95"/>
              </a:lnSpc>
              <a:spcBef>
                <a:spcPts val="100"/>
              </a:spcBef>
            </a:pPr>
            <a:r>
              <a:rPr lang="en-MY" sz="16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6</a:t>
            </a:r>
            <a:endParaRPr sz="1600" dirty="0">
              <a:latin typeface="Calibri" panose="020F0502020204030204"/>
              <a:cs typeface="Calibri" panose="020F0502020204030204"/>
            </a:endParaRPr>
          </a:p>
          <a:p>
            <a:pPr marL="516890" indent="-110490">
              <a:lnSpc>
                <a:spcPts val="1615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80" dirty="0">
                <a:latin typeface="Lucida Sans" panose="020B0602030504020204"/>
                <a:cs typeface="Lucida Sans" panose="020B0602030504020204"/>
              </a:rPr>
              <a:t>Isikan 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penerangan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tentang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medan-medan 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selebihnya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sz="1600" b="1" spc="-80" dirty="0">
                <a:latin typeface="Lucida Sans" panose="020B0602030504020204"/>
                <a:cs typeface="Lucida Sans" panose="020B0602030504020204"/>
              </a:rPr>
              <a:t>diperlukan </a:t>
            </a:r>
            <a:r>
              <a:rPr sz="1600" b="1" spc="-75" dirty="0">
                <a:latin typeface="Lucida Sans" panose="020B0602030504020204"/>
                <a:cs typeface="Lucida Sans" panose="020B0602030504020204"/>
              </a:rPr>
              <a:t>di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dalam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Laporan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Penyata</a:t>
            </a:r>
            <a:r>
              <a:rPr sz="1600" b="1" spc="-12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Kewangan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8480" y="1911765"/>
            <a:ext cx="1671320" cy="28194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4732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6.5</a:t>
            </a:r>
            <a:endParaRPr lang="en-MY"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17391" y="2362200"/>
            <a:ext cx="2324100" cy="3962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79464" y="2209800"/>
            <a:ext cx="2324099" cy="3962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2"/>
          <p:cNvSpPr txBox="1"/>
          <p:nvPr/>
        </p:nvSpPr>
        <p:spPr>
          <a:xfrm>
            <a:off x="326688" y="78066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203200" y="547370"/>
            <a:ext cx="9525000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spc="-300" dirty="0" err="1" smtClean="0"/>
              <a:t>Penghantaran</a:t>
            </a:r>
            <a:r>
              <a:rPr lang="en-US" sz="2500" u="sng" spc="-300" dirty="0" smtClean="0"/>
              <a:t> </a:t>
            </a:r>
            <a:r>
              <a:rPr lang="en-US" sz="2500" u="sng" spc="-300" dirty="0" err="1" smtClean="0"/>
              <a:t>Templat</a:t>
            </a:r>
            <a:endParaRPr lang="en-US" sz="2500" u="sng" kern="0" spc="-300" dirty="0"/>
          </a:p>
        </p:txBody>
      </p:sp>
      <p:sp>
        <p:nvSpPr>
          <p:cNvPr id="5" name="Rounded Rectangle 4"/>
          <p:cNvSpPr/>
          <p:nvPr/>
        </p:nvSpPr>
        <p:spPr>
          <a:xfrm>
            <a:off x="1089660" y="1896110"/>
            <a:ext cx="7752080" cy="188785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Tarikh akhir penghantaran templat ABB berakhir 30 September 2020 </a:t>
            </a:r>
          </a:p>
          <a:p>
            <a:pPr algn="ctr"/>
            <a:r>
              <a:rPr lang="en-US" sz="3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pada 15 Oktober 2020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076960" y="4080510"/>
            <a:ext cx="7752080" cy="18878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Tarikh akhir penghantaran templat ABB berakhir 31 Disember 2020 </a:t>
            </a:r>
          </a:p>
          <a:p>
            <a:pPr algn="ctr"/>
            <a:r>
              <a:rPr lang="en-US" sz="3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pada 8 Januari 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 txBox="1">
            <a:spLocks noGrp="1"/>
          </p:cNvSpPr>
          <p:nvPr>
            <p:ph type="title"/>
          </p:nvPr>
        </p:nvSpPr>
        <p:spPr>
          <a:xfrm>
            <a:off x="228600" y="533400"/>
            <a:ext cx="9525000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spc="-300" dirty="0" err="1" smtClean="0"/>
              <a:t>Pegawai</a:t>
            </a:r>
            <a:r>
              <a:rPr lang="en-US" sz="2500" u="sng" spc="-300" dirty="0" smtClean="0"/>
              <a:t> Yang </a:t>
            </a:r>
            <a:r>
              <a:rPr lang="en-US" sz="2500" u="sng" spc="-300" dirty="0" err="1" smtClean="0"/>
              <a:t>Boleh</a:t>
            </a:r>
            <a:r>
              <a:rPr lang="en-US" sz="2500" u="sng" spc="-300" dirty="0" smtClean="0"/>
              <a:t> </a:t>
            </a:r>
            <a:r>
              <a:rPr lang="en-US" sz="2500" u="sng" spc="-300" dirty="0" err="1" smtClean="0"/>
              <a:t>Dihubungi</a:t>
            </a:r>
            <a:endParaRPr lang="en-US" sz="2500" u="sng" kern="0" spc="-3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689326"/>
              </p:ext>
            </p:extLst>
          </p:nvPr>
        </p:nvGraphicFramePr>
        <p:xfrm>
          <a:off x="229235" y="2043430"/>
          <a:ext cx="9304655" cy="2358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2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4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7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Nama </a:t>
                      </a:r>
                      <a:r>
                        <a:rPr lang="en-US" sz="2000" b="1" dirty="0" err="1" smtClean="0"/>
                        <a:t>Pegawai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Seksyen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No. </a:t>
                      </a:r>
                      <a:r>
                        <a:rPr lang="en-US" sz="2000" b="1" dirty="0" err="1" smtClean="0"/>
                        <a:t>Telefon</a:t>
                      </a:r>
                      <a:endParaRPr lang="en-US" sz="20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Puan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Norasikin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binti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Nordin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Perundingan</a:t>
                      </a:r>
                      <a:r>
                        <a:rPr lang="en-US" sz="2000" b="1" dirty="0" smtClean="0"/>
                        <a:t> &amp; </a:t>
                      </a:r>
                      <a:r>
                        <a:rPr lang="en-US" sz="2000" b="1" dirty="0" err="1" smtClean="0"/>
                        <a:t>Latihan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09-5126817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Puan</a:t>
                      </a:r>
                      <a:r>
                        <a:rPr lang="en-US" sz="2000" b="1" dirty="0" smtClean="0"/>
                        <a:t> Wan </a:t>
                      </a:r>
                      <a:r>
                        <a:rPr lang="en-US" sz="2000" b="1" dirty="0" err="1" smtClean="0"/>
                        <a:t>Filzah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binti</a:t>
                      </a:r>
                      <a:r>
                        <a:rPr lang="en-US" sz="2000" b="1" dirty="0" smtClean="0"/>
                        <a:t> Wan Omar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Perundingan</a:t>
                      </a:r>
                      <a:r>
                        <a:rPr lang="en-US" sz="2000" b="1" baseline="0" dirty="0" smtClean="0"/>
                        <a:t> &amp; </a:t>
                      </a:r>
                      <a:r>
                        <a:rPr lang="en-US" sz="2000" b="1" baseline="0" dirty="0" err="1" smtClean="0"/>
                        <a:t>Latihan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09-5126831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43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Puan</a:t>
                      </a:r>
                      <a:r>
                        <a:rPr lang="en-US" sz="2000" b="1" baseline="0" dirty="0" smtClean="0"/>
                        <a:t> Noor </a:t>
                      </a:r>
                      <a:r>
                        <a:rPr lang="en-US" sz="2000" b="1" baseline="0" dirty="0" err="1" smtClean="0"/>
                        <a:t>Azimah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baseline="0" dirty="0" err="1" smtClean="0"/>
                        <a:t>binti</a:t>
                      </a:r>
                      <a:r>
                        <a:rPr lang="en-US" sz="2000" b="1" baseline="0" dirty="0" smtClean="0"/>
                        <a:t> Mohamad </a:t>
                      </a:r>
                      <a:r>
                        <a:rPr lang="en-US" sz="2000" b="1" baseline="0" dirty="0" err="1" smtClean="0"/>
                        <a:t>Daim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Perundingan</a:t>
                      </a:r>
                      <a:r>
                        <a:rPr lang="en-US" sz="2000" b="1" dirty="0" smtClean="0"/>
                        <a:t> &amp; </a:t>
                      </a:r>
                      <a:r>
                        <a:rPr lang="en-US" sz="2000" b="1" dirty="0" err="1" smtClean="0"/>
                        <a:t>Latihan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09-5126812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Puan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Norliza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binti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Samsul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Bahri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Perakaunan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Pengurusan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09-5126809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380" y="154305"/>
            <a:ext cx="6720205" cy="1169035"/>
          </a:xfrm>
        </p:spPr>
        <p:txBody>
          <a:bodyPr wrap="square"/>
          <a:lstStyle/>
          <a:p>
            <a:r>
              <a:rPr sz="4000" spc="-300" dirty="0" err="1">
                <a:sym typeface="+mn-ea"/>
              </a:rPr>
              <a:t>Pengumpulan</a:t>
            </a:r>
            <a:r>
              <a:rPr sz="4000" spc="-300" dirty="0">
                <a:sym typeface="+mn-ea"/>
              </a:rPr>
              <a:t> Data ABB</a:t>
            </a:r>
            <a:r>
              <a:rPr spc="-300" dirty="0">
                <a:sym typeface="+mn-ea"/>
              </a:rPr>
              <a:t/>
            </a:r>
            <a:br>
              <a:rPr spc="-300" dirty="0">
                <a:sym typeface="+mn-ea"/>
              </a:rPr>
            </a:br>
            <a:endParaRPr lang="en-MY" altLang="en-US" dirty="0"/>
          </a:p>
        </p:txBody>
      </p:sp>
      <p:sp>
        <p:nvSpPr>
          <p:cNvPr id="6" name="object 3"/>
          <p:cNvSpPr txBox="1"/>
          <p:nvPr/>
        </p:nvSpPr>
        <p:spPr>
          <a:xfrm>
            <a:off x="500380" y="756285"/>
            <a:ext cx="4159250" cy="473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MY" sz="3000" u="sng" spc="-300" dirty="0">
                <a:solidFill>
                  <a:srgbClr val="00338D"/>
                </a:solidFill>
                <a:latin typeface="Lucida Sans" panose="020B0602030504020204"/>
                <a:cs typeface="Lucida Sans" panose="020B0602030504020204"/>
              </a:rPr>
              <a:t>Objektif </a:t>
            </a:r>
            <a:r>
              <a:rPr lang="en-US" altLang="en-MY" sz="3000" u="sng" spc="-300" dirty="0">
                <a:solidFill>
                  <a:srgbClr val="00338D"/>
                </a:solidFill>
                <a:latin typeface="Lucida Sans" panose="020B0602030504020204"/>
                <a:cs typeface="Lucida Sans" panose="020B0602030504020204"/>
              </a:rPr>
              <a:t>Taklimat</a:t>
            </a:r>
          </a:p>
        </p:txBody>
      </p:sp>
      <p:sp>
        <p:nvSpPr>
          <p:cNvPr id="4" name="Pentagon 3"/>
          <p:cNvSpPr/>
          <p:nvPr/>
        </p:nvSpPr>
        <p:spPr>
          <a:xfrm>
            <a:off x="500380" y="1731010"/>
            <a:ext cx="8458200" cy="1750695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en-MY" altLang="en-US" sz="22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Menyampaikan</a:t>
            </a:r>
            <a:r>
              <a:rPr lang="en-MY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MY" altLang="en-US" sz="22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pengenalan</a:t>
            </a:r>
            <a:r>
              <a:rPr lang="en-MY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MY" altLang="en-US" sz="22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ringkas</a:t>
            </a:r>
            <a:r>
              <a:rPr lang="en-MY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MY" altLang="en-US" sz="22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berkenaan</a:t>
            </a:r>
            <a:r>
              <a:rPr lang="en-MY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MY" altLang="en-US" sz="22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Liabiliti</a:t>
            </a:r>
            <a:r>
              <a:rPr lang="en-MY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n-MY" altLang="en-US" sz="22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Akaun</a:t>
            </a:r>
            <a:r>
              <a:rPr lang="en-MY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MY" altLang="en-US" sz="22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Belum</a:t>
            </a:r>
            <a:r>
              <a:rPr lang="en-MY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Bayar (ABB)</a:t>
            </a:r>
          </a:p>
        </p:txBody>
      </p:sp>
      <p:sp>
        <p:nvSpPr>
          <p:cNvPr id="7" name="Pentagon 6"/>
          <p:cNvSpPr/>
          <p:nvPr/>
        </p:nvSpPr>
        <p:spPr>
          <a:xfrm>
            <a:off x="500380" y="3788410"/>
            <a:ext cx="8458200" cy="1750695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en-MY" altLang="en-US" sz="2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Memberikan pendedahan kepada PTJ untuk pengisian templat pengumpulan data ABB untuk dimigrasi (dipindahkan) ke iSPEKS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xagon 2"/>
          <p:cNvSpPr/>
          <p:nvPr/>
        </p:nvSpPr>
        <p:spPr>
          <a:xfrm>
            <a:off x="1028700" y="660400"/>
            <a:ext cx="7848600" cy="5181600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900" y="2327910"/>
            <a:ext cx="6172200" cy="1846580"/>
          </a:xfrm>
        </p:spPr>
        <p:txBody>
          <a:bodyPr/>
          <a:lstStyle/>
          <a:p>
            <a:pPr algn="ctr"/>
            <a:r>
              <a:rPr lang="en-US" sz="6000" b="1" dirty="0" smtClean="0"/>
              <a:t>SEKIAN </a:t>
            </a:r>
            <a:br>
              <a:rPr lang="en-US" sz="6000" b="1" dirty="0" smtClean="0"/>
            </a:br>
            <a:r>
              <a:rPr lang="en-US" sz="6000" b="1" dirty="0" smtClean="0"/>
              <a:t>TERIMA KASIH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0862" y="6839"/>
            <a:ext cx="7410959" cy="628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300" dirty="0" err="1"/>
              <a:t>Pengumpulan</a:t>
            </a:r>
            <a:r>
              <a:rPr sz="4000" spc="-300" dirty="0"/>
              <a:t> Data ABB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50862" y="574295"/>
            <a:ext cx="8651875" cy="473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r>
              <a:rPr lang="en-MY" sz="3000" u="sng" spc="-300" dirty="0">
                <a:solidFill>
                  <a:srgbClr val="00338D"/>
                </a:solidFill>
                <a:latin typeface="Lucida Sans" panose="020B0602030504020204"/>
                <a:cs typeface="Lucida Sans" panose="020B0602030504020204"/>
              </a:rPr>
              <a:t>Takrifan</a:t>
            </a:r>
          </a:p>
        </p:txBody>
      </p:sp>
      <p:sp>
        <p:nvSpPr>
          <p:cNvPr id="15" name="object 4"/>
          <p:cNvSpPr/>
          <p:nvPr/>
        </p:nvSpPr>
        <p:spPr>
          <a:xfrm>
            <a:off x="189230" y="1612900"/>
            <a:ext cx="2589530" cy="1172210"/>
          </a:xfrm>
          <a:custGeom>
            <a:avLst/>
            <a:gdLst/>
            <a:ahLst/>
            <a:cxnLst/>
            <a:rect l="l" t="t" r="r" b="b"/>
            <a:pathLst>
              <a:path w="9144000" h="1042669">
                <a:moveTo>
                  <a:pt x="0" y="1042415"/>
                </a:moveTo>
                <a:lnTo>
                  <a:pt x="9144000" y="1042415"/>
                </a:lnTo>
                <a:lnTo>
                  <a:pt x="9144000" y="0"/>
                </a:lnTo>
                <a:lnTo>
                  <a:pt x="0" y="0"/>
                </a:lnTo>
                <a:lnTo>
                  <a:pt x="0" y="1042415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en-US" altLang="en-MY" sz="30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LIABILITI</a:t>
            </a:r>
          </a:p>
        </p:txBody>
      </p:sp>
      <p:sp>
        <p:nvSpPr>
          <p:cNvPr id="16" name="Text Box 15"/>
          <p:cNvSpPr txBox="1"/>
          <p:nvPr/>
        </p:nvSpPr>
        <p:spPr>
          <a:xfrm>
            <a:off x="3072130" y="3480435"/>
            <a:ext cx="6437630" cy="912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60960" marR="5080" algn="l">
              <a:lnSpc>
                <a:spcPct val="89000"/>
              </a:lnSpc>
            </a:pPr>
            <a:r>
              <a:rPr lang="en-MY" sz="2000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  <a:sym typeface="+mn-ea"/>
              </a:rPr>
              <a:t>Hutang yang perlu dibayar dalam tempoh masa tertentu yang terhasil daripada pembelian atau perkhidmatan secara kredit</a:t>
            </a:r>
          </a:p>
        </p:txBody>
      </p:sp>
      <p:sp>
        <p:nvSpPr>
          <p:cNvPr id="18" name="object 4"/>
          <p:cNvSpPr/>
          <p:nvPr/>
        </p:nvSpPr>
        <p:spPr>
          <a:xfrm>
            <a:off x="189230" y="5080000"/>
            <a:ext cx="2589530" cy="1172210"/>
          </a:xfrm>
          <a:custGeom>
            <a:avLst/>
            <a:gdLst/>
            <a:ahLst/>
            <a:cxnLst/>
            <a:rect l="l" t="t" r="r" b="b"/>
            <a:pathLst>
              <a:path w="9144000" h="1042669">
                <a:moveTo>
                  <a:pt x="0" y="1042415"/>
                </a:moveTo>
                <a:lnTo>
                  <a:pt x="9144000" y="1042415"/>
                </a:lnTo>
                <a:lnTo>
                  <a:pt x="9144000" y="0"/>
                </a:lnTo>
                <a:lnTo>
                  <a:pt x="0" y="0"/>
                </a:lnTo>
                <a:lnTo>
                  <a:pt x="0" y="1042415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en-MY" sz="30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DEPOSIT TERIMAAN</a:t>
            </a:r>
          </a:p>
        </p:txBody>
      </p:sp>
      <p:sp>
        <p:nvSpPr>
          <p:cNvPr id="19" name="Text Box 18"/>
          <p:cNvSpPr txBox="1"/>
          <p:nvPr/>
        </p:nvSpPr>
        <p:spPr>
          <a:xfrm>
            <a:off x="3072130" y="5080000"/>
            <a:ext cx="6409055" cy="11861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60960" marR="5080" algn="l">
              <a:lnSpc>
                <a:spcPct val="89000"/>
              </a:lnSpc>
            </a:pPr>
            <a:r>
              <a:rPr lang="en-MY" sz="2000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  <a:sym typeface="+mn-ea"/>
              </a:rPr>
              <a:t>Terdiri daripada wang yang diterima khusus oleh Kerajaan Negeri bagi obligasi tertentu mengikut undang-undang atau mengikut perjanjian dan perlu dibayar balik apabila obligasi telah dicapai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837180" y="4911725"/>
            <a:ext cx="6880860" cy="152336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835910" y="3175000"/>
            <a:ext cx="6882130" cy="15227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837180" y="1437640"/>
            <a:ext cx="6882130" cy="15227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bject 4"/>
          <p:cNvSpPr/>
          <p:nvPr/>
        </p:nvSpPr>
        <p:spPr>
          <a:xfrm>
            <a:off x="189230" y="3350260"/>
            <a:ext cx="2589530" cy="1172210"/>
          </a:xfrm>
          <a:custGeom>
            <a:avLst/>
            <a:gdLst/>
            <a:ahLst/>
            <a:cxnLst/>
            <a:rect l="l" t="t" r="r" b="b"/>
            <a:pathLst>
              <a:path w="9144000" h="1042669">
                <a:moveTo>
                  <a:pt x="0" y="1042415"/>
                </a:moveTo>
                <a:lnTo>
                  <a:pt x="9144000" y="1042415"/>
                </a:lnTo>
                <a:lnTo>
                  <a:pt x="9144000" y="0"/>
                </a:lnTo>
                <a:lnTo>
                  <a:pt x="0" y="0"/>
                </a:lnTo>
                <a:lnTo>
                  <a:pt x="0" y="1042415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en-MY" sz="30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AKAUN BELUM BAYAR</a:t>
            </a:r>
          </a:p>
        </p:txBody>
      </p:sp>
      <p:sp>
        <p:nvSpPr>
          <p:cNvPr id="8" name="Text Box 7"/>
          <p:cNvSpPr txBox="1"/>
          <p:nvPr/>
        </p:nvSpPr>
        <p:spPr>
          <a:xfrm>
            <a:off x="3072130" y="1742440"/>
            <a:ext cx="6437630" cy="912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60960" marR="5080" algn="l">
              <a:lnSpc>
                <a:spcPct val="89000"/>
              </a:lnSpc>
            </a:pPr>
            <a:r>
              <a:rPr lang="en-US" altLang="en-MY" sz="2000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  <a:sym typeface="+mn-ea"/>
              </a:rPr>
              <a:t>Wang yang dipegang oleh Kerajaan bagi pihak ke tiga sama ada orang perseorangan atau agensi/ institusi kewangan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6191759" cy="628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300" dirty="0" err="1"/>
              <a:t>Pengumpulan</a:t>
            </a:r>
            <a:r>
              <a:rPr sz="4000" spc="-300" dirty="0"/>
              <a:t> Data ABB</a:t>
            </a:r>
          </a:p>
        </p:txBody>
      </p:sp>
      <p:sp>
        <p:nvSpPr>
          <p:cNvPr id="3" name="object 3"/>
          <p:cNvSpPr/>
          <p:nvPr/>
        </p:nvSpPr>
        <p:spPr>
          <a:xfrm>
            <a:off x="179070" y="5319865"/>
            <a:ext cx="9575420" cy="640080"/>
          </a:xfrm>
          <a:custGeom>
            <a:avLst/>
            <a:gdLst/>
            <a:ahLst/>
            <a:cxnLst/>
            <a:rect l="l" t="t" r="r" b="b"/>
            <a:pathLst>
              <a:path w="9601200" h="640079">
                <a:moveTo>
                  <a:pt x="0" y="640079"/>
                </a:moveTo>
                <a:lnTo>
                  <a:pt x="9601200" y="640079"/>
                </a:lnTo>
                <a:lnTo>
                  <a:pt x="9601200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solidFill>
            <a:srgbClr val="EBC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28511" y="5510382"/>
            <a:ext cx="909193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indent="-109855">
              <a:lnSpc>
                <a:spcPct val="100000"/>
              </a:lnSpc>
              <a:spcBef>
                <a:spcPts val="840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Mengisi maklumat </a:t>
            </a:r>
            <a:r>
              <a:rPr sz="1600" b="1" spc="-100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1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  <a:sym typeface="+mn-ea"/>
              </a:rPr>
              <a:t>ABB</a:t>
            </a:r>
            <a:r>
              <a:rPr sz="1600" b="1" spc="-310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Kawalan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5735" y="4341622"/>
            <a:ext cx="9575165" cy="822960"/>
          </a:xfrm>
          <a:custGeom>
            <a:avLst/>
            <a:gdLst/>
            <a:ahLst/>
            <a:cxnLst/>
            <a:rect l="l" t="t" r="r" b="b"/>
            <a:pathLst>
              <a:path w="9601200" h="822960">
                <a:moveTo>
                  <a:pt x="0" y="822960"/>
                </a:moveTo>
                <a:lnTo>
                  <a:pt x="9601200" y="822960"/>
                </a:lnTo>
                <a:lnTo>
                  <a:pt x="9601200" y="0"/>
                </a:lnTo>
                <a:lnTo>
                  <a:pt x="0" y="0"/>
                </a:lnTo>
                <a:lnTo>
                  <a:pt x="0" y="822960"/>
                </a:lnTo>
                <a:close/>
              </a:path>
            </a:pathLst>
          </a:custGeom>
          <a:solidFill>
            <a:srgbClr val="EBC5EF"/>
          </a:solidFill>
        </p:spPr>
        <p:txBody>
          <a:bodyPr wrap="square" lIns="0" tIns="0" rIns="0" bIns="0" rtlCol="0"/>
          <a:lstStyle/>
          <a:p>
            <a:endParaRPr sz="1600" dirty="0"/>
          </a:p>
        </p:txBody>
      </p:sp>
      <p:sp>
        <p:nvSpPr>
          <p:cNvPr id="6" name="object 6"/>
          <p:cNvSpPr/>
          <p:nvPr/>
        </p:nvSpPr>
        <p:spPr>
          <a:xfrm>
            <a:off x="165735" y="2310652"/>
            <a:ext cx="9601200" cy="1005205"/>
          </a:xfrm>
          <a:custGeom>
            <a:avLst/>
            <a:gdLst/>
            <a:ahLst/>
            <a:cxnLst/>
            <a:rect l="l" t="t" r="r" b="b"/>
            <a:pathLst>
              <a:path w="9601200" h="1737360">
                <a:moveTo>
                  <a:pt x="0" y="1737360"/>
                </a:moveTo>
                <a:lnTo>
                  <a:pt x="9601200" y="1737360"/>
                </a:lnTo>
                <a:lnTo>
                  <a:pt x="9601200" y="0"/>
                </a:lnTo>
                <a:lnTo>
                  <a:pt x="0" y="0"/>
                </a:lnTo>
                <a:lnTo>
                  <a:pt x="0" y="1737360"/>
                </a:lnTo>
                <a:close/>
              </a:path>
            </a:pathLst>
          </a:custGeom>
          <a:solidFill>
            <a:srgbClr val="EBC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2682" y="3422187"/>
            <a:ext cx="9560815" cy="776702"/>
          </a:xfrm>
          <a:custGeom>
            <a:avLst/>
            <a:gdLst/>
            <a:ahLst/>
            <a:cxnLst/>
            <a:rect l="l" t="t" r="r" b="b"/>
            <a:pathLst>
              <a:path w="9601200" h="640079">
                <a:moveTo>
                  <a:pt x="0" y="640080"/>
                </a:moveTo>
                <a:lnTo>
                  <a:pt x="9601200" y="640080"/>
                </a:lnTo>
                <a:lnTo>
                  <a:pt x="9601200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rgbClr val="EBC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88962" y="3557905"/>
            <a:ext cx="927163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rujukan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lain 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mengisi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 smtClean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Pengurusan </a:t>
            </a:r>
            <a:r>
              <a:rPr lang="en-MY"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dan ABB Lain-Lain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2631" y="1455482"/>
            <a:ext cx="9601200" cy="747395"/>
          </a:xfrm>
          <a:custGeom>
            <a:avLst/>
            <a:gdLst/>
            <a:ahLst/>
            <a:cxnLst/>
            <a:rect l="l" t="t" r="r" b="b"/>
            <a:pathLst>
              <a:path w="9601200" h="640080">
                <a:moveTo>
                  <a:pt x="0" y="640079"/>
                </a:moveTo>
                <a:lnTo>
                  <a:pt x="9601200" y="640079"/>
                </a:lnTo>
                <a:lnTo>
                  <a:pt x="9601200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solidFill>
            <a:srgbClr val="EBC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94360" y="1546340"/>
            <a:ext cx="9311640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1600" b="1" spc="-25" dirty="0">
                <a:latin typeface="Lucida Sans" panose="020B0602030504020204"/>
                <a:cs typeface="Lucida Sans" panose="020B0602030504020204"/>
                <a:sym typeface="+mn-ea"/>
              </a:rPr>
              <a:t>Muat </a:t>
            </a:r>
            <a:r>
              <a:rPr sz="1600" b="1" spc="-80" dirty="0">
                <a:latin typeface="Lucida Sans" panose="020B0602030504020204"/>
                <a:cs typeface="Lucida Sans" panose="020B0602030504020204"/>
                <a:sym typeface="+mn-ea"/>
              </a:rPr>
              <a:t>turun </a:t>
            </a:r>
            <a:r>
              <a:rPr lang="en-MY" sz="1600" b="1" spc="-80" dirty="0">
                <a:latin typeface="Lucida Sans" panose="020B0602030504020204"/>
                <a:cs typeface="Lucida Sans" panose="020B0602030504020204"/>
                <a:sym typeface="+mn-ea"/>
              </a:rPr>
              <a:t>atau dapatkan </a:t>
            </a:r>
            <a:r>
              <a:rPr sz="1600" b="1" spc="-40" dirty="0">
                <a:latin typeface="Lucida Sans" panose="020B0602030504020204"/>
                <a:cs typeface="Lucida Sans" panose="020B0602030504020204"/>
                <a:sym typeface="+mn-ea"/>
              </a:rPr>
              <a:t>Senarai </a:t>
            </a:r>
            <a:r>
              <a:rPr sz="1600" b="1" spc="-65" dirty="0" err="1">
                <a:latin typeface="Lucida Sans" panose="020B0602030504020204"/>
                <a:cs typeface="Lucida Sans" panose="020B0602030504020204"/>
                <a:sym typeface="+mn-ea"/>
              </a:rPr>
              <a:t>Penyata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  <a:sym typeface="+mn-ea"/>
              </a:rPr>
              <a:t>Per</a:t>
            </a:r>
            <a:r>
              <a:rPr sz="1600" b="1" spc="-65" dirty="0" err="1" smtClean="0">
                <a:latin typeface="Lucida Sans" panose="020B0602030504020204"/>
                <a:cs typeface="Lucida Sans" panose="020B0602030504020204"/>
                <a:sym typeface="+mn-ea"/>
              </a:rPr>
              <a:t>be</a:t>
            </a:r>
            <a:r>
              <a:rPr sz="1600" b="1" spc="-75" dirty="0" err="1" smtClean="0">
                <a:latin typeface="Lucida Sans" panose="020B0602030504020204"/>
                <a:cs typeface="Lucida Sans" panose="020B0602030504020204"/>
                <a:sym typeface="+mn-ea"/>
              </a:rPr>
              <a:t>lan</a:t>
            </a:r>
            <a:r>
              <a:rPr sz="1600" b="1" spc="-55" dirty="0" err="1" smtClean="0">
                <a:latin typeface="Lucida Sans" panose="020B0602030504020204"/>
                <a:cs typeface="Lucida Sans" panose="020B0602030504020204"/>
                <a:sym typeface="+mn-ea"/>
              </a:rPr>
              <a:t>j</a:t>
            </a:r>
            <a:r>
              <a:rPr sz="1600" b="1" spc="-50" dirty="0" err="1" smtClean="0"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-60" dirty="0" err="1" smtClean="0"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-70" dirty="0" err="1" smtClean="0">
                <a:latin typeface="Lucida Sans" panose="020B0602030504020204"/>
                <a:cs typeface="Lucida Sans" panose="020B0602030504020204"/>
                <a:sym typeface="+mn-ea"/>
              </a:rPr>
              <a:t>n</a:t>
            </a:r>
            <a:r>
              <a:rPr sz="1600" b="1" spc="-70" dirty="0" smtClean="0">
                <a:latin typeface="Lucida Sans" panose="020B0602030504020204"/>
                <a:cs typeface="Lucida Sans" panose="020B0602030504020204"/>
                <a:sym typeface="+mn-ea"/>
              </a:rPr>
              <a:t>/</a:t>
            </a:r>
            <a:r>
              <a:rPr sz="1600" b="1" spc="-90" dirty="0" smtClean="0"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50" dirty="0" smtClean="0">
                <a:latin typeface="Lucida Sans" panose="020B0602030504020204"/>
                <a:cs typeface="Lucida Sans" panose="020B0602030504020204"/>
                <a:sym typeface="+mn-ea"/>
              </a:rPr>
              <a:t>BB</a:t>
            </a:r>
            <a:r>
              <a:rPr lang="en-US" sz="1600" b="1" spc="50" dirty="0" smtClean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lang="en-MY" sz="1600" b="1" spc="50" dirty="0" err="1" smtClean="0">
                <a:latin typeface="Lucida Sans" panose="020B0602030504020204"/>
                <a:cs typeface="Lucida Sans" panose="020B0602030504020204"/>
                <a:sym typeface="+mn-ea"/>
              </a:rPr>
              <a:t>sama</a:t>
            </a:r>
            <a:r>
              <a:rPr lang="en-MY" sz="1600" b="1" spc="50" dirty="0" smtClean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lang="en-MY" sz="1600" b="1" spc="50" dirty="0">
                <a:latin typeface="Lucida Sans" panose="020B0602030504020204"/>
                <a:cs typeface="Lucida Sans" panose="020B0602030504020204"/>
                <a:sym typeface="+mn-ea"/>
              </a:rPr>
              <a:t>ada </a:t>
            </a:r>
            <a:r>
              <a:rPr sz="1600" b="1" spc="-80" dirty="0">
                <a:latin typeface="Lucida Sans" panose="020B0602030504020204"/>
                <a:cs typeface="Lucida Sans" panose="020B0602030504020204"/>
                <a:sym typeface="+mn-ea"/>
              </a:rPr>
              <a:t>da</a:t>
            </a:r>
            <a:r>
              <a:rPr sz="1600" b="1" spc="-114" dirty="0">
                <a:latin typeface="Lucida Sans" panose="020B0602030504020204"/>
                <a:cs typeface="Lucida Sans" panose="020B0602030504020204"/>
                <a:sym typeface="+mn-ea"/>
              </a:rPr>
              <a:t>r</a:t>
            </a:r>
            <a:r>
              <a:rPr lang="en-MY" sz="1600" b="1" spc="-114" dirty="0">
                <a:latin typeface="Lucida Sans" panose="020B0602030504020204"/>
                <a:cs typeface="Lucida Sans" panose="020B0602030504020204"/>
                <a:sym typeface="+mn-ea"/>
              </a:rPr>
              <a:t>i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75" dirty="0">
                <a:latin typeface="Lucida Sans" panose="020B0602030504020204"/>
                <a:cs typeface="Lucida Sans" panose="020B0602030504020204"/>
                <a:sym typeface="+mn-ea"/>
              </a:rPr>
              <a:t>sis</a:t>
            </a:r>
            <a:r>
              <a:rPr sz="1600" b="1" spc="-90" dirty="0">
                <a:latin typeface="Lucida Sans" panose="020B0602030504020204"/>
                <a:cs typeface="Lucida Sans" panose="020B0602030504020204"/>
                <a:sym typeface="+mn-ea"/>
              </a:rPr>
              <a:t>t</a:t>
            </a:r>
            <a:r>
              <a:rPr sz="1600" b="1" spc="-45" dirty="0">
                <a:latin typeface="Lucida Sans" panose="020B0602030504020204"/>
                <a:cs typeface="Lucida Sans" panose="020B0602030504020204"/>
                <a:sym typeface="+mn-ea"/>
              </a:rPr>
              <a:t>em </a:t>
            </a:r>
            <a:r>
              <a:rPr sz="1600" b="1" spc="-40" dirty="0">
                <a:latin typeface="Lucida Sans" panose="020B0602030504020204"/>
                <a:cs typeface="Lucida Sans" panose="020B0602030504020204"/>
                <a:sym typeface="+mn-ea"/>
              </a:rPr>
              <a:t>at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u </a:t>
            </a:r>
            <a:r>
              <a:rPr sz="1600" b="1" spc="-135" dirty="0">
                <a:latin typeface="Lucida Sans" panose="020B0602030504020204"/>
                <a:cs typeface="Lucida Sans" panose="020B0602030504020204"/>
                <a:sym typeface="+mn-ea"/>
              </a:rPr>
              <a:t>r</a:t>
            </a:r>
            <a:r>
              <a:rPr sz="1600" b="1" spc="-75" dirty="0">
                <a:latin typeface="Lucida Sans" panose="020B0602030504020204"/>
                <a:cs typeface="Lucida Sans" panose="020B0602030504020204"/>
                <a:sym typeface="+mn-ea"/>
              </a:rPr>
              <a:t>e</a:t>
            </a:r>
            <a:r>
              <a:rPr sz="1600" b="1" spc="-130" dirty="0">
                <a:latin typeface="Lucida Sans" panose="020B0602030504020204"/>
                <a:cs typeface="Lucida Sans" panose="020B0602030504020204"/>
                <a:sym typeface="+mn-ea"/>
              </a:rPr>
              <a:t>k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od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manu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l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dan </a:t>
            </a:r>
            <a:r>
              <a:rPr sz="1600" b="1" spc="-75" dirty="0">
                <a:latin typeface="Lucida Sans" panose="020B0602030504020204"/>
                <a:cs typeface="Lucida Sans" panose="020B0602030504020204"/>
                <a:sym typeface="+mn-ea"/>
              </a:rPr>
              <a:t>mendaftarkan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dalam</a:t>
            </a:r>
            <a:r>
              <a:rPr sz="1600" b="1" spc="-95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templat</a:t>
            </a:r>
            <a:endParaRPr sz="1600" b="1" spc="-50" dirty="0">
              <a:solidFill>
                <a:schemeClr val="tx1"/>
              </a:solidFill>
              <a:latin typeface="Lucida Sans" panose="020B0602030504020204"/>
              <a:cs typeface="Lucida Sans" panose="020B0602030504020204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6581" y="1463419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r>
              <a:rPr lang="en-MY" b="1">
                <a:solidFill>
                  <a:schemeClr val="bg1"/>
                </a:solidFill>
              </a:rPr>
              <a:t>  1</a:t>
            </a:r>
          </a:p>
        </p:txBody>
      </p:sp>
      <p:sp>
        <p:nvSpPr>
          <p:cNvPr id="23" name="object 23"/>
          <p:cNvSpPr/>
          <p:nvPr/>
        </p:nvSpPr>
        <p:spPr>
          <a:xfrm>
            <a:off x="82272" y="1463419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76860" y="685800"/>
            <a:ext cx="9377680" cy="396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2875">
              <a:lnSpc>
                <a:spcPct val="100000"/>
              </a:lnSpc>
              <a:spcBef>
                <a:spcPts val="95"/>
              </a:spcBef>
            </a:pPr>
            <a:r>
              <a:rPr sz="2500" u="sng" spc="-300" dirty="0">
                <a:solidFill>
                  <a:srgbClr val="00338D"/>
                </a:solidFill>
                <a:latin typeface="Lucida Sans" panose="020B0602030504020204"/>
                <a:cs typeface="Lucida Sans" panose="020B0602030504020204"/>
              </a:rPr>
              <a:t>Aliran Kerja Pengumpulan Data Baki Awal Untuk Pengisian Templat ABB</a:t>
            </a:r>
            <a:endParaRPr sz="2500" u="sng" spc="-300" baseline="2000" dirty="0">
              <a:solidFill>
                <a:srgbClr val="00338D"/>
              </a:solidFill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6581" y="3361228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3857" y="3375025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69146" y="343658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 dirty="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8386" y="434162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7069" y="4321289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165735" y="4372482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 dirty="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28396" y="4500348"/>
            <a:ext cx="92811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dan mengisi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nilai-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nilai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105" dirty="0">
                <a:latin typeface="Lucida Sans" panose="020B0602030504020204"/>
                <a:cs typeface="Lucida Sans" panose="020B0602030504020204"/>
                <a:sym typeface="+mn-ea"/>
              </a:rPr>
              <a:t>ke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tab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Pembangunan Pengurusan </a:t>
            </a:r>
            <a:r>
              <a:rPr lang="en-MY"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dan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45" dirty="0">
                <a:latin typeface="Lucida Sans" panose="020B0602030504020204"/>
                <a:cs typeface="Lucida Sans" panose="020B0602030504020204"/>
                <a:sym typeface="+mn-ea"/>
              </a:rPr>
              <a:t>Lain-Lain 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7069" y="5248827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97"/>
                </a:lnTo>
                <a:lnTo>
                  <a:pt x="24968" y="275183"/>
                </a:lnTo>
                <a:lnTo>
                  <a:pt x="53563" y="312196"/>
                </a:lnTo>
                <a:lnTo>
                  <a:pt x="90576" y="340791"/>
                </a:lnTo>
                <a:lnTo>
                  <a:pt x="134262" y="359227"/>
                </a:lnTo>
                <a:lnTo>
                  <a:pt x="182879" y="365760"/>
                </a:lnTo>
                <a:lnTo>
                  <a:pt x="231497" y="359227"/>
                </a:lnTo>
                <a:lnTo>
                  <a:pt x="275183" y="340791"/>
                </a:lnTo>
                <a:lnTo>
                  <a:pt x="312196" y="312196"/>
                </a:lnTo>
                <a:lnTo>
                  <a:pt x="340791" y="275183"/>
                </a:lnTo>
                <a:lnTo>
                  <a:pt x="359227" y="231497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9701" y="5248827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97"/>
                </a:lnTo>
                <a:lnTo>
                  <a:pt x="340791" y="275183"/>
                </a:lnTo>
                <a:lnTo>
                  <a:pt x="312196" y="312196"/>
                </a:lnTo>
                <a:lnTo>
                  <a:pt x="275183" y="340791"/>
                </a:lnTo>
                <a:lnTo>
                  <a:pt x="231497" y="359227"/>
                </a:lnTo>
                <a:lnTo>
                  <a:pt x="182879" y="365760"/>
                </a:lnTo>
                <a:lnTo>
                  <a:pt x="134262" y="359227"/>
                </a:lnTo>
                <a:lnTo>
                  <a:pt x="90576" y="340791"/>
                </a:lnTo>
                <a:lnTo>
                  <a:pt x="53563" y="312196"/>
                </a:lnTo>
                <a:lnTo>
                  <a:pt x="24968" y="275183"/>
                </a:lnTo>
                <a:lnTo>
                  <a:pt x="6532" y="231497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165735" y="531323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1800" dirty="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9802" y="231319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1149" y="2291984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179070" y="2474864"/>
            <a:ext cx="9573895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6890" indent="-110490"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Menentukan </a:t>
            </a:r>
            <a:r>
              <a:rPr sz="1600" b="1" spc="-75" dirty="0">
                <a:latin typeface="Lucida Sans" panose="020B0602030504020204"/>
                <a:cs typeface="Lucida Sans" panose="020B0602030504020204"/>
                <a:sym typeface="+mn-ea"/>
              </a:rPr>
              <a:t>jenis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sama ada </a:t>
            </a:r>
            <a:r>
              <a:rPr sz="1600" b="1" spc="-75" dirty="0">
                <a:latin typeface="Lucida Sans" panose="020B0602030504020204"/>
                <a:cs typeface="Lucida Sans" panose="020B0602030504020204"/>
                <a:sym typeface="+mn-ea"/>
              </a:rPr>
              <a:t>ianya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Pembangunan </a:t>
            </a:r>
            <a:r>
              <a:rPr sz="1600" b="1" spc="-70" dirty="0" err="1">
                <a:latin typeface="Lucida Sans" panose="020B0602030504020204"/>
                <a:cs typeface="Lucida Sans" panose="020B0602030504020204"/>
                <a:sym typeface="+mn-ea"/>
              </a:rPr>
              <a:t>Pengurusan</a:t>
            </a:r>
            <a:r>
              <a:rPr lang="en-MY"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lang="en-MY" sz="1600" b="1" spc="-70" dirty="0" err="1">
                <a:latin typeface="Lucida Sans" panose="020B0602030504020204"/>
                <a:cs typeface="Lucida Sans" panose="020B0602030504020204"/>
                <a:sym typeface="+mn-ea"/>
              </a:rPr>
              <a:t>atau</a:t>
            </a:r>
            <a:r>
              <a:rPr lang="en-MY"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</a:t>
            </a:r>
            <a:r>
              <a:rPr sz="1600" b="1" spc="-200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  <a:sym typeface="+mn-ea"/>
              </a:rPr>
              <a:t>Lain-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Lain</a:t>
            </a:r>
            <a:r>
              <a:rPr lang="en-MY" sz="1600" b="1" spc="-55" dirty="0" smtClean="0">
                <a:latin typeface="Lucida Sans" panose="020B0602030504020204"/>
                <a:cs typeface="Lucida Sans" panose="020B0602030504020204"/>
                <a:sym typeface="+mn-ea"/>
              </a:rPr>
              <a:t>.</a:t>
            </a:r>
            <a:endParaRPr lang="en-MY" sz="1600" b="1" spc="-55" dirty="0">
              <a:solidFill>
                <a:schemeClr val="tx1"/>
              </a:solidFill>
              <a:latin typeface="Lucida Sans" panose="020B0602030504020204"/>
              <a:cs typeface="Lucida Sans" panose="020B0602030504020204"/>
            </a:endParaRPr>
          </a:p>
          <a:p>
            <a:pPr marL="516890" indent="-110490"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55" dirty="0" err="1">
                <a:latin typeface="Lucida Sans" panose="020B0602030504020204"/>
                <a:cs typeface="Lucida Sans" panose="020B0602030504020204"/>
                <a:sym typeface="+mn-ea"/>
              </a:rPr>
              <a:t>Mengenalpasti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sumber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maklumat </a:t>
            </a:r>
            <a:r>
              <a:rPr sz="1600" b="1" spc="25" dirty="0">
                <a:latin typeface="Lucida Sans" panose="020B0602030504020204"/>
                <a:cs typeface="Lucida Sans" panose="020B0602030504020204"/>
                <a:sym typeface="+mn-ea"/>
              </a:rPr>
              <a:t>ABB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sama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ada </a:t>
            </a:r>
            <a:r>
              <a:rPr sz="1600" b="1" spc="-85" dirty="0">
                <a:latin typeface="Lucida Sans" panose="020B0602030504020204"/>
                <a:cs typeface="Lucida Sans" panose="020B0602030504020204"/>
                <a:sym typeface="+mn-ea"/>
              </a:rPr>
              <a:t>direkodkan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sistem </a:t>
            </a:r>
            <a:r>
              <a:rPr sz="1600" b="1" spc="-50" dirty="0">
                <a:latin typeface="Lucida Sans" panose="020B0602030504020204"/>
                <a:cs typeface="Lucida Sans" panose="020B0602030504020204"/>
                <a:sym typeface="+mn-ea"/>
              </a:rPr>
              <a:t>atau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dokumen</a:t>
            </a:r>
            <a:r>
              <a:rPr sz="1600" b="1" spc="-335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manual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4" name="Text Box 53"/>
          <p:cNvSpPr txBox="1"/>
          <p:nvPr/>
        </p:nvSpPr>
        <p:spPr>
          <a:xfrm>
            <a:off x="82041" y="2310652"/>
            <a:ext cx="2984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altLang="en-US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5" name="object 3"/>
          <p:cNvSpPr/>
          <p:nvPr/>
        </p:nvSpPr>
        <p:spPr>
          <a:xfrm>
            <a:off x="199321" y="6110985"/>
            <a:ext cx="9601200" cy="640080"/>
          </a:xfrm>
          <a:custGeom>
            <a:avLst/>
            <a:gdLst/>
            <a:ahLst/>
            <a:cxnLst/>
            <a:rect l="l" t="t" r="r" b="b"/>
            <a:pathLst>
              <a:path w="9601200" h="640079">
                <a:moveTo>
                  <a:pt x="0" y="640079"/>
                </a:moveTo>
                <a:lnTo>
                  <a:pt x="9601200" y="640079"/>
                </a:lnTo>
                <a:lnTo>
                  <a:pt x="9601200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solidFill>
            <a:srgbClr val="EBC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49"/>
          <p:cNvSpPr/>
          <p:nvPr/>
        </p:nvSpPr>
        <p:spPr>
          <a:xfrm>
            <a:off x="88415" y="6053926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Text Box 62"/>
          <p:cNvSpPr txBox="1"/>
          <p:nvPr/>
        </p:nvSpPr>
        <p:spPr>
          <a:xfrm>
            <a:off x="109855" y="6062470"/>
            <a:ext cx="238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en-US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4" name="Text Box 63"/>
          <p:cNvSpPr txBox="1"/>
          <p:nvPr/>
        </p:nvSpPr>
        <p:spPr>
          <a:xfrm>
            <a:off x="461102" y="6112115"/>
            <a:ext cx="9193438" cy="905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8450" indent="-285750">
              <a:lnSpc>
                <a:spcPts val="2095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1600" b="1" spc="-80" dirty="0">
                <a:latin typeface="Lucida Sans" panose="020B0602030504020204"/>
                <a:cs typeface="Lucida Sans" panose="020B0602030504020204"/>
                <a:sym typeface="+mn-ea"/>
              </a:rPr>
              <a:t>Isikan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penerangan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tentang </a:t>
            </a:r>
            <a:r>
              <a:rPr sz="1600" b="1" spc="-45" dirty="0">
                <a:latin typeface="Lucida Sans" panose="020B0602030504020204"/>
                <a:cs typeface="Lucida Sans" panose="020B0602030504020204"/>
                <a:sym typeface="+mn-ea"/>
              </a:rPr>
              <a:t>medan-medan </a:t>
            </a:r>
            <a:r>
              <a:rPr sz="1600" b="1" spc="-70" dirty="0">
                <a:latin typeface="Lucida Sans" panose="020B0602030504020204"/>
                <a:cs typeface="Lucida Sans" panose="020B0602030504020204"/>
                <a:sym typeface="+mn-ea"/>
              </a:rPr>
              <a:t>selebihnya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yang </a:t>
            </a:r>
            <a:r>
              <a:rPr sz="1600" b="1" spc="-80" dirty="0">
                <a:latin typeface="Lucida Sans" panose="020B0602030504020204"/>
                <a:cs typeface="Lucida Sans" panose="020B0602030504020204"/>
                <a:sym typeface="+mn-ea"/>
              </a:rPr>
              <a:t>diperlukan </a:t>
            </a:r>
            <a:r>
              <a:rPr sz="1600" b="1" spc="-75" dirty="0">
                <a:latin typeface="Lucida Sans" panose="020B0602030504020204"/>
                <a:cs typeface="Lucida Sans" panose="020B0602030504020204"/>
                <a:sym typeface="+mn-ea"/>
              </a:rPr>
              <a:t>di </a:t>
            </a:r>
            <a:r>
              <a:rPr sz="1600" b="1" spc="-55" dirty="0">
                <a:latin typeface="Lucida Sans" panose="020B0602030504020204"/>
                <a:cs typeface="Lucida Sans" panose="020B0602030504020204"/>
                <a:sym typeface="+mn-ea"/>
              </a:rPr>
              <a:t>dalam </a:t>
            </a:r>
            <a:r>
              <a:rPr sz="1600" b="1" spc="-65" dirty="0">
                <a:latin typeface="Lucida Sans" panose="020B0602030504020204"/>
                <a:cs typeface="Lucida Sans" panose="020B0602030504020204"/>
                <a:sym typeface="+mn-ea"/>
              </a:rPr>
              <a:t>Laporan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Penyata</a:t>
            </a:r>
            <a:r>
              <a:rPr sz="1600" b="1" spc="-125" dirty="0"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  <a:sym typeface="+mn-ea"/>
              </a:rPr>
              <a:t>Kewangan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-635" y="1269030"/>
            <a:ext cx="9906000" cy="822960"/>
          </a:xfrm>
          <a:custGeom>
            <a:avLst/>
            <a:gdLst/>
            <a:ahLst/>
            <a:cxnLst/>
            <a:rect l="l" t="t" r="r" b="b"/>
            <a:pathLst>
              <a:path w="9906000" h="822960">
                <a:moveTo>
                  <a:pt x="0" y="0"/>
                </a:moveTo>
                <a:lnTo>
                  <a:pt x="0" y="822960"/>
                </a:lnTo>
                <a:lnTo>
                  <a:pt x="9905999" y="822960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96062" y="1411973"/>
            <a:ext cx="936942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920" marR="5080" indent="-109855">
              <a:lnSpc>
                <a:spcPct val="100000"/>
              </a:lnSpc>
              <a:spcBef>
                <a:spcPts val="95"/>
              </a:spcBef>
              <a:buFont typeface="Arial" panose="020B0604020202020204"/>
              <a:buChar char="•"/>
              <a:tabLst>
                <a:tab pos="122555" algn="l"/>
                <a:tab pos="712470" algn="l"/>
                <a:tab pos="1313180" algn="l"/>
                <a:tab pos="2096770" algn="l"/>
              </a:tabLst>
            </a:pPr>
            <a:r>
              <a:rPr sz="1600" b="1" spc="-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Muat </a:t>
            </a:r>
            <a:r>
              <a:rPr sz="1600" b="1" spc="-8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turun </a:t>
            </a:r>
            <a:r>
              <a:rPr lang="en-MY" sz="1600" b="1" spc="-8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atau dapatkan </a:t>
            </a:r>
            <a:r>
              <a:rPr sz="1600" b="1" spc="-4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Senarai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Penyata </a:t>
            </a:r>
            <a:r>
              <a:rPr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Per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be</a:t>
            </a:r>
            <a:r>
              <a:rPr sz="1600" b="1" spc="-7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lan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j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-6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n/</a:t>
            </a:r>
            <a:r>
              <a:rPr sz="1600" b="1" spc="-9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BB </a:t>
            </a:r>
            <a:r>
              <a:rPr lang="en-MY" sz="1600" b="1" spc="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sama ada </a:t>
            </a:r>
            <a:r>
              <a:rPr sz="1600" b="1" spc="-8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da</a:t>
            </a:r>
            <a:r>
              <a:rPr sz="1600" b="1" spc="-114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r</a:t>
            </a:r>
            <a:r>
              <a:rPr lang="en-MY" sz="1600" b="1" spc="-114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i</a:t>
            </a:r>
            <a:r>
              <a:rPr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 </a:t>
            </a:r>
            <a:r>
              <a:rPr sz="1600" b="1" spc="-7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sis</a:t>
            </a:r>
            <a:r>
              <a:rPr sz="1600" b="1" spc="-9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t</a:t>
            </a:r>
            <a:r>
              <a:rPr sz="1600" b="1" spc="-4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em </a:t>
            </a:r>
            <a:r>
              <a:rPr sz="1600" b="1" spc="-4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at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u </a:t>
            </a:r>
            <a:r>
              <a:rPr sz="1600" b="1" spc="-13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r</a:t>
            </a:r>
            <a:r>
              <a:rPr sz="1600" b="1" spc="-7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e</a:t>
            </a:r>
            <a:r>
              <a:rPr sz="1600" b="1" spc="-13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k</a:t>
            </a:r>
            <a:r>
              <a:rPr sz="1600" b="1" spc="-6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od 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manu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a</a:t>
            </a:r>
            <a:r>
              <a:rPr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l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  <a:sym typeface="+mn-ea"/>
              </a:rPr>
              <a:t>dan </a:t>
            </a:r>
            <a:r>
              <a:rPr sz="1600" b="1" spc="-7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mendaftarkan </a:t>
            </a:r>
            <a:r>
              <a:rPr sz="1600" b="1" spc="-10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ke 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dalam</a:t>
            </a:r>
            <a:r>
              <a:rPr sz="1600" b="1" spc="-9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templat</a:t>
            </a:r>
          </a:p>
        </p:txBody>
      </p:sp>
      <p:sp>
        <p:nvSpPr>
          <p:cNvPr id="6" name="object 6"/>
          <p:cNvSpPr/>
          <p:nvPr/>
        </p:nvSpPr>
        <p:spPr>
          <a:xfrm>
            <a:off x="72771" y="1196581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771" y="1177798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76528" y="1243838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1800" dirty="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2658555"/>
            <a:ext cx="3011424" cy="28126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6062" y="3131820"/>
            <a:ext cx="2785872" cy="18798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3301" y="2671191"/>
            <a:ext cx="2926079" cy="27409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03301" y="2671191"/>
            <a:ext cx="2926080" cy="2741295"/>
          </a:xfrm>
          <a:custGeom>
            <a:avLst/>
            <a:gdLst/>
            <a:ahLst/>
            <a:cxnLst/>
            <a:rect l="l" t="t" r="r" b="b"/>
            <a:pathLst>
              <a:path w="2926079" h="2741295">
                <a:moveTo>
                  <a:pt x="0" y="274066"/>
                </a:moveTo>
                <a:lnTo>
                  <a:pt x="4416" y="224796"/>
                </a:lnTo>
                <a:lnTo>
                  <a:pt x="17148" y="178426"/>
                </a:lnTo>
                <a:lnTo>
                  <a:pt x="37422" y="135730"/>
                </a:lnTo>
                <a:lnTo>
                  <a:pt x="64464" y="97479"/>
                </a:lnTo>
                <a:lnTo>
                  <a:pt x="97499" y="64449"/>
                </a:lnTo>
                <a:lnTo>
                  <a:pt x="135754" y="37413"/>
                </a:lnTo>
                <a:lnTo>
                  <a:pt x="178454" y="17143"/>
                </a:lnTo>
                <a:lnTo>
                  <a:pt x="224824" y="4414"/>
                </a:lnTo>
                <a:lnTo>
                  <a:pt x="274091" y="0"/>
                </a:lnTo>
                <a:lnTo>
                  <a:pt x="2652014" y="0"/>
                </a:lnTo>
                <a:lnTo>
                  <a:pt x="2701283" y="4414"/>
                </a:lnTo>
                <a:lnTo>
                  <a:pt x="2747653" y="17143"/>
                </a:lnTo>
                <a:lnTo>
                  <a:pt x="2790349" y="37413"/>
                </a:lnTo>
                <a:lnTo>
                  <a:pt x="2828600" y="64449"/>
                </a:lnTo>
                <a:lnTo>
                  <a:pt x="2861630" y="97479"/>
                </a:lnTo>
                <a:lnTo>
                  <a:pt x="2888666" y="135730"/>
                </a:lnTo>
                <a:lnTo>
                  <a:pt x="2908936" y="178426"/>
                </a:lnTo>
                <a:lnTo>
                  <a:pt x="2921665" y="224796"/>
                </a:lnTo>
                <a:lnTo>
                  <a:pt x="2926079" y="274066"/>
                </a:lnTo>
                <a:lnTo>
                  <a:pt x="2926079" y="2466848"/>
                </a:lnTo>
                <a:lnTo>
                  <a:pt x="2921665" y="2516117"/>
                </a:lnTo>
                <a:lnTo>
                  <a:pt x="2908936" y="2562487"/>
                </a:lnTo>
                <a:lnTo>
                  <a:pt x="2888666" y="2605183"/>
                </a:lnTo>
                <a:lnTo>
                  <a:pt x="2861630" y="2643434"/>
                </a:lnTo>
                <a:lnTo>
                  <a:pt x="2828600" y="2676464"/>
                </a:lnTo>
                <a:lnTo>
                  <a:pt x="2790349" y="2703500"/>
                </a:lnTo>
                <a:lnTo>
                  <a:pt x="2747653" y="2723770"/>
                </a:lnTo>
                <a:lnTo>
                  <a:pt x="2701283" y="2736499"/>
                </a:lnTo>
                <a:lnTo>
                  <a:pt x="2652014" y="2740914"/>
                </a:lnTo>
                <a:lnTo>
                  <a:pt x="274091" y="2740914"/>
                </a:lnTo>
                <a:lnTo>
                  <a:pt x="224824" y="2736499"/>
                </a:lnTo>
                <a:lnTo>
                  <a:pt x="178454" y="2723770"/>
                </a:lnTo>
                <a:lnTo>
                  <a:pt x="135754" y="2703500"/>
                </a:lnTo>
                <a:lnTo>
                  <a:pt x="97499" y="2676464"/>
                </a:lnTo>
                <a:lnTo>
                  <a:pt x="64464" y="2643434"/>
                </a:lnTo>
                <a:lnTo>
                  <a:pt x="37422" y="2605183"/>
                </a:lnTo>
                <a:lnTo>
                  <a:pt x="17148" y="2562487"/>
                </a:lnTo>
                <a:lnTo>
                  <a:pt x="4416" y="2516117"/>
                </a:lnTo>
                <a:lnTo>
                  <a:pt x="0" y="2466848"/>
                </a:lnTo>
                <a:lnTo>
                  <a:pt x="0" y="274066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86562" y="2812234"/>
            <a:ext cx="2552700" cy="2519023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15" dirty="0">
                <a:latin typeface="Arial" panose="020B0604020202020204"/>
                <a:cs typeface="Arial" panose="020B0604020202020204"/>
              </a:rPr>
              <a:t>Daftarkan </a:t>
            </a:r>
            <a:r>
              <a:rPr lang="en-MY" sz="1600" spc="-5" dirty="0">
                <a:latin typeface="Arial" panose="020B0604020202020204"/>
                <a:cs typeface="Arial" panose="020B0604020202020204"/>
              </a:rPr>
              <a:t>maklumat Jabatan/PTJ ke dalam semua templat</a:t>
            </a:r>
          </a:p>
          <a:p>
            <a:pPr marL="12700" marR="5080">
              <a:lnSpc>
                <a:spcPct val="91000"/>
              </a:lnSpc>
              <a:spcBef>
                <a:spcPts val="235"/>
              </a:spcBef>
            </a:pP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Negeri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20" dirty="0">
                <a:latin typeface="Lucida Sans" panose="020B0602030504020204"/>
                <a:cs typeface="Lucida Sans" panose="020B0602030504020204"/>
              </a:rPr>
              <a:t>Jabatan</a:t>
            </a:r>
            <a:r>
              <a:rPr sz="1600" b="1" spc="-9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Pembayar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600" b="1" spc="-20" dirty="0">
                <a:latin typeface="Lucida Sans" panose="020B0602030504020204"/>
                <a:cs typeface="Lucida Sans" panose="020B0602030504020204"/>
              </a:rPr>
              <a:t>Jabatan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Pembayar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6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PTJ</a:t>
            </a:r>
            <a:r>
              <a:rPr sz="16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Pembayar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PTJ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Pembayar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6750" y="2438400"/>
            <a:ext cx="1543050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25095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58540" y="2721170"/>
            <a:ext cx="5960364" cy="261008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"/>
          <p:cNvSpPr txBox="1"/>
          <p:nvPr/>
        </p:nvSpPr>
        <p:spPr>
          <a:xfrm>
            <a:off x="275040" y="39682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1" y="25874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spc="-300" dirty="0" err="1"/>
              <a:t>Pengumpulan</a:t>
            </a:r>
            <a:r>
              <a:rPr spc="-300" dirty="0"/>
              <a:t> Data ABB</a:t>
            </a:r>
            <a:r>
              <a:rPr lang="en-US" spc="-300" dirty="0"/>
              <a:t/>
            </a:r>
            <a:br>
              <a:rPr lang="en-US" spc="-300" dirty="0"/>
            </a:br>
            <a:r>
              <a:rPr sz="2500" u="sng" spc="-300" dirty="0" err="1" smtClean="0"/>
              <a:t>Langkah</a:t>
            </a:r>
            <a:r>
              <a:rPr sz="2500" u="sng" spc="-300" dirty="0" smtClean="0"/>
              <a:t> </a:t>
            </a:r>
            <a:r>
              <a:rPr sz="2500" u="sng" spc="-300" dirty="0"/>
              <a:t>Langkah Mengisi Data Ke dalam Templat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1341501"/>
            <a:ext cx="9906000" cy="1005840"/>
          </a:xfrm>
          <a:custGeom>
            <a:avLst/>
            <a:gdLst/>
            <a:ahLst/>
            <a:cxnLst/>
            <a:rect l="l" t="t" r="r" b="b"/>
            <a:pathLst>
              <a:path w="9906000" h="1005839">
                <a:moveTo>
                  <a:pt x="0" y="0"/>
                </a:moveTo>
                <a:lnTo>
                  <a:pt x="0" y="1005839"/>
                </a:lnTo>
                <a:lnTo>
                  <a:pt x="9905999" y="10058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2197" y="12610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52197" y="1253674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30020" y="1478936"/>
            <a:ext cx="9673590" cy="7309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6890" indent="-110490">
              <a:lnSpc>
                <a:spcPts val="1440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lang="en-US" sz="1600" b="1" spc="-55" dirty="0" err="1" smtClean="0">
                <a:latin typeface="Lucida Sans" panose="020B0602030504020204"/>
                <a:cs typeface="Lucida Sans" panose="020B0602030504020204"/>
              </a:rPr>
              <a:t>Menentukan</a:t>
            </a:r>
            <a:r>
              <a:rPr lang="en-US" sz="16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75" dirty="0" err="1">
                <a:latin typeface="Lucida Sans" panose="020B0602030504020204"/>
                <a:cs typeface="Lucida Sans" panose="020B0602030504020204"/>
              </a:rPr>
              <a:t>jenis</a:t>
            </a:r>
            <a:r>
              <a:rPr lang="en-US" sz="1600" b="1" spc="-7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25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lang="en-US" sz="1600" b="1" spc="-60" dirty="0" err="1">
                <a:latin typeface="Lucida Sans" panose="020B0602030504020204"/>
                <a:cs typeface="Lucida Sans" panose="020B0602030504020204"/>
              </a:rPr>
              <a:t>sama</a:t>
            </a:r>
            <a:r>
              <a:rPr lang="en-US" sz="16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60" dirty="0" err="1">
                <a:latin typeface="Lucida Sans" panose="020B0602030504020204"/>
                <a:cs typeface="Lucida Sans" panose="020B0602030504020204"/>
              </a:rPr>
              <a:t>ada</a:t>
            </a:r>
            <a:r>
              <a:rPr lang="en-US" sz="16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75" dirty="0" err="1">
                <a:latin typeface="Lucida Sans" panose="020B0602030504020204"/>
                <a:cs typeface="Lucida Sans" panose="020B0602030504020204"/>
              </a:rPr>
              <a:t>ianya</a:t>
            </a:r>
            <a:r>
              <a:rPr lang="en-US" sz="1600" b="1" spc="-7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25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lang="en-US" sz="1600" b="1" spc="-65" dirty="0">
                <a:latin typeface="Lucida Sans" panose="020B0602030504020204"/>
                <a:cs typeface="Lucida Sans" panose="020B0602030504020204"/>
              </a:rPr>
              <a:t>Pembangunan </a:t>
            </a:r>
            <a:r>
              <a:rPr lang="en-US" sz="1600" b="1" spc="-70" dirty="0" err="1">
                <a:latin typeface="Lucida Sans" panose="020B0602030504020204"/>
                <a:cs typeface="Lucida Sans" panose="020B0602030504020204"/>
              </a:rPr>
              <a:t>Pengurusan</a:t>
            </a:r>
            <a:r>
              <a:rPr lang="en-US" sz="16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70" dirty="0" err="1">
                <a:latin typeface="Lucida Sans" panose="020B0602030504020204"/>
                <a:cs typeface="Lucida Sans" panose="020B0602030504020204"/>
              </a:rPr>
              <a:t>atau</a:t>
            </a:r>
            <a:r>
              <a:rPr lang="en-US" sz="16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25" dirty="0">
                <a:latin typeface="Lucida Sans" panose="020B0602030504020204"/>
                <a:cs typeface="Lucida Sans" panose="020B0602030504020204"/>
              </a:rPr>
              <a:t>ABB</a:t>
            </a:r>
            <a:r>
              <a:rPr lang="en-US" sz="1600" b="1" spc="-20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40" dirty="0">
                <a:latin typeface="Lucida Sans" panose="020B0602030504020204"/>
                <a:cs typeface="Lucida Sans" panose="020B0602030504020204"/>
              </a:rPr>
              <a:t>Lain-</a:t>
            </a:r>
            <a:r>
              <a:rPr lang="en-US" sz="1600" b="1" spc="-55" dirty="0">
                <a:latin typeface="Lucida Sans" panose="020B0602030504020204"/>
                <a:cs typeface="Lucida Sans" panose="020B0602030504020204"/>
              </a:rPr>
              <a:t>Lain</a:t>
            </a:r>
          </a:p>
          <a:p>
            <a:pPr marL="406400">
              <a:lnSpc>
                <a:spcPts val="1440"/>
              </a:lnSpc>
              <a:tabLst>
                <a:tab pos="517525" algn="l"/>
              </a:tabLst>
            </a:pPr>
            <a:endParaRPr lang="en-US" sz="1600" b="1" spc="-55" dirty="0">
              <a:latin typeface="Lucida Sans" panose="020B0602030504020204"/>
              <a:cs typeface="Lucida Sans" panose="020B0602030504020204"/>
            </a:endParaRPr>
          </a:p>
          <a:p>
            <a:pPr marL="516890" indent="-110490">
              <a:lnSpc>
                <a:spcPts val="1440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lang="en-US" sz="1600" b="1" spc="-55" dirty="0" err="1">
                <a:latin typeface="Lucida Sans" panose="020B0602030504020204"/>
                <a:cs typeface="Lucida Sans" panose="020B0602030504020204"/>
              </a:rPr>
              <a:t>Mengenalpasti</a:t>
            </a:r>
            <a:r>
              <a:rPr lang="en-US"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70" dirty="0" err="1">
                <a:latin typeface="Lucida Sans" panose="020B0602030504020204"/>
                <a:cs typeface="Lucida Sans" panose="020B0602030504020204"/>
              </a:rPr>
              <a:t>sumber</a:t>
            </a:r>
            <a:r>
              <a:rPr lang="en-US" sz="16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55" dirty="0" err="1">
                <a:latin typeface="Lucida Sans" panose="020B0602030504020204"/>
                <a:cs typeface="Lucida Sans" panose="020B0602030504020204"/>
              </a:rPr>
              <a:t>maklumat</a:t>
            </a:r>
            <a:r>
              <a:rPr lang="en-US"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25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lang="en-US" sz="1600" b="1" spc="-60" dirty="0" err="1">
                <a:latin typeface="Lucida Sans" panose="020B0602030504020204"/>
                <a:cs typeface="Lucida Sans" panose="020B0602030504020204"/>
              </a:rPr>
              <a:t>sama</a:t>
            </a:r>
            <a:r>
              <a:rPr lang="en-US" sz="16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55" dirty="0" err="1">
                <a:latin typeface="Lucida Sans" panose="020B0602030504020204"/>
                <a:cs typeface="Lucida Sans" panose="020B0602030504020204"/>
              </a:rPr>
              <a:t>ada</a:t>
            </a:r>
            <a:r>
              <a:rPr lang="en-US"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85" dirty="0" err="1">
                <a:latin typeface="Lucida Sans" panose="020B0602030504020204"/>
                <a:cs typeface="Lucida Sans" panose="020B0602030504020204"/>
              </a:rPr>
              <a:t>direkodkan</a:t>
            </a:r>
            <a:r>
              <a:rPr lang="en-US" sz="16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55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lang="en-US"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65" dirty="0" err="1">
                <a:latin typeface="Lucida Sans" panose="020B0602030504020204"/>
                <a:cs typeface="Lucida Sans" panose="020B0602030504020204"/>
              </a:rPr>
              <a:t>sistem</a:t>
            </a:r>
            <a:r>
              <a:rPr lang="en-US" sz="16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50" dirty="0" err="1">
                <a:latin typeface="Lucida Sans" panose="020B0602030504020204"/>
                <a:cs typeface="Lucida Sans" panose="020B0602030504020204"/>
              </a:rPr>
              <a:t>atau</a:t>
            </a:r>
            <a:r>
              <a:rPr lang="en-US" sz="1600" b="1" spc="-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65" dirty="0" err="1">
                <a:latin typeface="Lucida Sans" panose="020B0602030504020204"/>
                <a:cs typeface="Lucida Sans" panose="020B0602030504020204"/>
              </a:rPr>
              <a:t>dokumen</a:t>
            </a:r>
            <a:r>
              <a:rPr lang="en-US" sz="1600" b="1" spc="-3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US" sz="1600" b="1" spc="-55" dirty="0">
                <a:latin typeface="Lucida Sans" panose="020B0602030504020204"/>
                <a:cs typeface="Lucida Sans" panose="020B0602030504020204"/>
              </a:rPr>
              <a:t>manual</a:t>
            </a:r>
          </a:p>
        </p:txBody>
      </p:sp>
      <p:sp>
        <p:nvSpPr>
          <p:cNvPr id="7" name="object 7"/>
          <p:cNvSpPr/>
          <p:nvPr/>
        </p:nvSpPr>
        <p:spPr>
          <a:xfrm>
            <a:off x="396240" y="2762945"/>
            <a:ext cx="3102864" cy="28118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5101" y="3412997"/>
            <a:ext cx="2974086" cy="1525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42341" y="2775584"/>
            <a:ext cx="3017520" cy="29394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42341" y="2775585"/>
            <a:ext cx="3017520" cy="2939414"/>
          </a:xfrm>
          <a:custGeom>
            <a:avLst/>
            <a:gdLst/>
            <a:ahLst/>
            <a:cxnLst/>
            <a:rect l="l" t="t" r="r" b="b"/>
            <a:pathLst>
              <a:path w="3017520" h="2740660">
                <a:moveTo>
                  <a:pt x="0" y="274065"/>
                </a:moveTo>
                <a:lnTo>
                  <a:pt x="4414" y="224796"/>
                </a:lnTo>
                <a:lnTo>
                  <a:pt x="17143" y="178426"/>
                </a:lnTo>
                <a:lnTo>
                  <a:pt x="37411" y="135730"/>
                </a:lnTo>
                <a:lnTo>
                  <a:pt x="64445" y="97479"/>
                </a:lnTo>
                <a:lnTo>
                  <a:pt x="97471" y="64449"/>
                </a:lnTo>
                <a:lnTo>
                  <a:pt x="135715" y="37413"/>
                </a:lnTo>
                <a:lnTo>
                  <a:pt x="178402" y="17143"/>
                </a:lnTo>
                <a:lnTo>
                  <a:pt x="224760" y="4414"/>
                </a:lnTo>
                <a:lnTo>
                  <a:pt x="274015" y="0"/>
                </a:lnTo>
                <a:lnTo>
                  <a:pt x="2743454" y="0"/>
                </a:lnTo>
                <a:lnTo>
                  <a:pt x="2792723" y="4414"/>
                </a:lnTo>
                <a:lnTo>
                  <a:pt x="2839093" y="17143"/>
                </a:lnTo>
                <a:lnTo>
                  <a:pt x="2881789" y="37413"/>
                </a:lnTo>
                <a:lnTo>
                  <a:pt x="2920040" y="64449"/>
                </a:lnTo>
                <a:lnTo>
                  <a:pt x="2953070" y="97479"/>
                </a:lnTo>
                <a:lnTo>
                  <a:pt x="2980106" y="135730"/>
                </a:lnTo>
                <a:lnTo>
                  <a:pt x="3000376" y="178426"/>
                </a:lnTo>
                <a:lnTo>
                  <a:pt x="3013105" y="224796"/>
                </a:lnTo>
                <a:lnTo>
                  <a:pt x="3017520" y="274065"/>
                </a:lnTo>
                <a:lnTo>
                  <a:pt x="3017520" y="2466086"/>
                </a:lnTo>
                <a:lnTo>
                  <a:pt x="3013105" y="2515355"/>
                </a:lnTo>
                <a:lnTo>
                  <a:pt x="3000376" y="2561725"/>
                </a:lnTo>
                <a:lnTo>
                  <a:pt x="2980106" y="2604421"/>
                </a:lnTo>
                <a:lnTo>
                  <a:pt x="2953070" y="2642672"/>
                </a:lnTo>
                <a:lnTo>
                  <a:pt x="2920040" y="2675702"/>
                </a:lnTo>
                <a:lnTo>
                  <a:pt x="2881789" y="2702738"/>
                </a:lnTo>
                <a:lnTo>
                  <a:pt x="2839093" y="2723008"/>
                </a:lnTo>
                <a:lnTo>
                  <a:pt x="2792723" y="2735737"/>
                </a:lnTo>
                <a:lnTo>
                  <a:pt x="2743454" y="2740152"/>
                </a:lnTo>
                <a:lnTo>
                  <a:pt x="274015" y="2740152"/>
                </a:lnTo>
                <a:lnTo>
                  <a:pt x="224760" y="2735737"/>
                </a:lnTo>
                <a:lnTo>
                  <a:pt x="178402" y="2723008"/>
                </a:lnTo>
                <a:lnTo>
                  <a:pt x="135715" y="2702738"/>
                </a:lnTo>
                <a:lnTo>
                  <a:pt x="97471" y="2675702"/>
                </a:lnTo>
                <a:lnTo>
                  <a:pt x="64445" y="2642672"/>
                </a:lnTo>
                <a:lnTo>
                  <a:pt x="37411" y="2604421"/>
                </a:lnTo>
                <a:lnTo>
                  <a:pt x="17143" y="2561725"/>
                </a:lnTo>
                <a:lnTo>
                  <a:pt x="4414" y="2515355"/>
                </a:lnTo>
                <a:lnTo>
                  <a:pt x="0" y="2466086"/>
                </a:lnTo>
                <a:lnTo>
                  <a:pt x="0" y="274065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37527" y="3013508"/>
            <a:ext cx="2741295" cy="249337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30" dirty="0">
                <a:latin typeface="Arial" panose="020B0604020202020204"/>
                <a:cs typeface="Arial" panose="020B0604020202020204"/>
              </a:rPr>
              <a:t>Tentukan </a:t>
            </a:r>
            <a:r>
              <a:rPr sz="1600" b="1" spc="-20" dirty="0">
                <a:latin typeface="Lucida Sans" panose="020B0602030504020204"/>
                <a:cs typeface="Lucida Sans" panose="020B0602030504020204"/>
              </a:rPr>
              <a:t>Jenis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berdasarkan 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panduan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penerangan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diberikan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dan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5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Pembangunan</a:t>
            </a:r>
            <a:r>
              <a:rPr sz="1600" b="1" spc="-1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Pengurusan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Perbelanjaan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Modal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Lain</a:t>
            </a:r>
            <a:r>
              <a:rPr sz="1600" b="1" spc="-14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Lain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6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Pajakan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42594" y="2425700"/>
            <a:ext cx="1691005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2.1</a:t>
            </a:r>
          </a:p>
        </p:txBody>
      </p:sp>
      <p:sp>
        <p:nvSpPr>
          <p:cNvPr id="13" name="object 13"/>
          <p:cNvSpPr/>
          <p:nvPr/>
        </p:nvSpPr>
        <p:spPr>
          <a:xfrm>
            <a:off x="3467101" y="3842732"/>
            <a:ext cx="6211823" cy="65227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val 14"/>
          <p:cNvSpPr/>
          <p:nvPr/>
        </p:nvSpPr>
        <p:spPr>
          <a:xfrm>
            <a:off x="7391400" y="3632505"/>
            <a:ext cx="1437896" cy="11071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7" name="Oval 16"/>
          <p:cNvSpPr/>
          <p:nvPr/>
        </p:nvSpPr>
        <p:spPr>
          <a:xfrm>
            <a:off x="3409187" y="3505200"/>
            <a:ext cx="2296668" cy="12809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8" name="Arrow: Down 17"/>
          <p:cNvSpPr/>
          <p:nvPr/>
        </p:nvSpPr>
        <p:spPr>
          <a:xfrm>
            <a:off x="4343400" y="2762945"/>
            <a:ext cx="457200" cy="451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0" name="Arrow: Down 19"/>
          <p:cNvSpPr/>
          <p:nvPr/>
        </p:nvSpPr>
        <p:spPr>
          <a:xfrm>
            <a:off x="7881748" y="2827774"/>
            <a:ext cx="457200" cy="451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4" name="TextBox 13"/>
          <p:cNvSpPr txBox="1"/>
          <p:nvPr/>
        </p:nvSpPr>
        <p:spPr>
          <a:xfrm>
            <a:off x="79177" y="12365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16280" y="3371817"/>
            <a:ext cx="3194304" cy="12588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380" y="3384422"/>
            <a:ext cx="3108960" cy="11871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2380" y="3384422"/>
            <a:ext cx="3108960" cy="1187450"/>
          </a:xfrm>
          <a:custGeom>
            <a:avLst/>
            <a:gdLst/>
            <a:ahLst/>
            <a:cxnLst/>
            <a:rect l="l" t="t" r="r" b="b"/>
            <a:pathLst>
              <a:path w="3108960" h="1187450">
                <a:moveTo>
                  <a:pt x="0" y="118744"/>
                </a:moveTo>
                <a:lnTo>
                  <a:pt x="9329" y="72544"/>
                </a:lnTo>
                <a:lnTo>
                  <a:pt x="34771" y="34798"/>
                </a:lnTo>
                <a:lnTo>
                  <a:pt x="72507" y="9338"/>
                </a:lnTo>
                <a:lnTo>
                  <a:pt x="118719" y="0"/>
                </a:lnTo>
                <a:lnTo>
                  <a:pt x="2990215" y="0"/>
                </a:lnTo>
                <a:lnTo>
                  <a:pt x="3036415" y="9338"/>
                </a:lnTo>
                <a:lnTo>
                  <a:pt x="3074162" y="34798"/>
                </a:lnTo>
                <a:lnTo>
                  <a:pt x="3099621" y="72544"/>
                </a:lnTo>
                <a:lnTo>
                  <a:pt x="3108960" y="118744"/>
                </a:lnTo>
                <a:lnTo>
                  <a:pt x="3108960" y="1068451"/>
                </a:lnTo>
                <a:lnTo>
                  <a:pt x="3099621" y="1114651"/>
                </a:lnTo>
                <a:lnTo>
                  <a:pt x="3074161" y="1152397"/>
                </a:lnTo>
                <a:lnTo>
                  <a:pt x="3036415" y="1177857"/>
                </a:lnTo>
                <a:lnTo>
                  <a:pt x="2990215" y="1187195"/>
                </a:lnTo>
                <a:lnTo>
                  <a:pt x="118719" y="1187195"/>
                </a:lnTo>
                <a:lnTo>
                  <a:pt x="72507" y="1177857"/>
                </a:lnTo>
                <a:lnTo>
                  <a:pt x="34771" y="1152398"/>
                </a:lnTo>
                <a:lnTo>
                  <a:pt x="9329" y="1114651"/>
                </a:lnTo>
                <a:lnTo>
                  <a:pt x="0" y="1068451"/>
                </a:lnTo>
                <a:lnTo>
                  <a:pt x="0" y="118744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80516" y="3774694"/>
            <a:ext cx="2472690" cy="537198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8905" marR="5080" indent="-116840">
              <a:lnSpc>
                <a:spcPts val="1310"/>
              </a:lnSpc>
              <a:spcBef>
                <a:spcPts val="250"/>
              </a:spcBef>
            </a:pP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sumber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maklumat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sama </a:t>
            </a:r>
            <a:r>
              <a:rPr sz="1600" spc="-45" dirty="0">
                <a:latin typeface="Arial" panose="020B0604020202020204"/>
                <a:cs typeface="Arial" panose="020B0604020202020204"/>
              </a:rPr>
              <a:t>ada  </a:t>
            </a:r>
            <a:r>
              <a:rPr sz="1600" spc="10" dirty="0">
                <a:latin typeface="Arial" panose="020B0604020202020204"/>
                <a:cs typeface="Arial" panose="020B0604020202020204"/>
              </a:rPr>
              <a:t>sumber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dari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manual atau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15" dirty="0">
                <a:latin typeface="Arial" panose="020B0604020202020204"/>
                <a:cs typeface="Arial" panose="020B0604020202020204"/>
              </a:rPr>
              <a:t>sistem.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2635" y="3048635"/>
            <a:ext cx="1508760" cy="282770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285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2.2</a:t>
            </a:r>
          </a:p>
        </p:txBody>
      </p:sp>
      <p:sp>
        <p:nvSpPr>
          <p:cNvPr id="8" name="object 8"/>
          <p:cNvSpPr/>
          <p:nvPr/>
        </p:nvSpPr>
        <p:spPr>
          <a:xfrm>
            <a:off x="0" y="1341500"/>
            <a:ext cx="9906000" cy="1020699"/>
          </a:xfrm>
          <a:custGeom>
            <a:avLst/>
            <a:gdLst/>
            <a:ahLst/>
            <a:cxnLst/>
            <a:rect l="l" t="t" r="r" b="b"/>
            <a:pathLst>
              <a:path w="9906000" h="1005839">
                <a:moveTo>
                  <a:pt x="0" y="0"/>
                </a:moveTo>
                <a:lnTo>
                  <a:pt x="0" y="1005839"/>
                </a:lnTo>
                <a:lnTo>
                  <a:pt x="9905999" y="10058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2207" y="132892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2207" y="1341499"/>
            <a:ext cx="182880" cy="291327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5077" y="1341500"/>
            <a:ext cx="9673590" cy="9746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20"/>
              </a:lnSpc>
              <a:spcBef>
                <a:spcPts val="100"/>
              </a:spcBef>
            </a:pPr>
            <a:r>
              <a:rPr lang="en-US" sz="1700" b="1" dirty="0">
                <a:solidFill>
                  <a:schemeClr val="bg1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1700" b="1" dirty="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  <a:p>
            <a:pPr marL="516890" indent="-110490">
              <a:lnSpc>
                <a:spcPts val="1440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600" b="1" spc="-7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jenis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6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sama ada </a:t>
            </a:r>
            <a:r>
              <a:rPr sz="1600" b="1" spc="-7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ianya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Pembangunan </a:t>
            </a:r>
            <a:r>
              <a:rPr sz="1600" b="1" spc="-70" dirty="0" err="1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Pengurusan</a:t>
            </a:r>
            <a:r>
              <a:rPr lang="en-MY"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0" dirty="0" err="1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atau</a:t>
            </a:r>
            <a:r>
              <a:rPr lang="en-MY"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ABB</a:t>
            </a:r>
            <a:r>
              <a:rPr sz="1600" b="1" spc="-20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Lain-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Lain</a:t>
            </a:r>
            <a:endParaRPr lang="en-MY" sz="1600" b="1" spc="-55" dirty="0">
              <a:solidFill>
                <a:schemeClr val="tx1"/>
              </a:solidFill>
              <a:latin typeface="Lucida Sans" panose="020B0602030504020204"/>
              <a:cs typeface="Lucida Sans" panose="020B0602030504020204"/>
            </a:endParaRPr>
          </a:p>
          <a:p>
            <a:pPr marL="406400">
              <a:lnSpc>
                <a:spcPts val="1440"/>
              </a:lnSpc>
              <a:tabLst>
                <a:tab pos="517525" algn="l"/>
              </a:tabLst>
            </a:pPr>
            <a:endParaRPr lang="en-MY" sz="1600" b="1" spc="-55" dirty="0">
              <a:solidFill>
                <a:schemeClr val="tx1"/>
              </a:solidFill>
              <a:latin typeface="Lucida Sans" panose="020B0602030504020204"/>
              <a:cs typeface="Lucida Sans" panose="020B0602030504020204"/>
            </a:endParaRPr>
          </a:p>
          <a:p>
            <a:pPr marL="516890" indent="-110490">
              <a:lnSpc>
                <a:spcPts val="1440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55" dirty="0" err="1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Mengenalpasti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7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sumber 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maklumat </a:t>
            </a:r>
            <a:r>
              <a:rPr sz="1600" b="1" spc="2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6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sama 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ada </a:t>
            </a:r>
            <a:r>
              <a:rPr sz="1600" b="1" spc="-8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direkodkan 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dalam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sistem </a:t>
            </a:r>
            <a:r>
              <a:rPr sz="1600" b="1" spc="-50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atau </a:t>
            </a:r>
            <a:r>
              <a:rPr sz="1600" b="1" spc="-6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dokumen</a:t>
            </a:r>
            <a:r>
              <a:rPr sz="1600" b="1" spc="-33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solidFill>
                  <a:schemeClr val="tx1"/>
                </a:solidFill>
                <a:latin typeface="Lucida Sans" panose="020B0602030504020204"/>
                <a:cs typeface="Lucida Sans" panose="020B0602030504020204"/>
              </a:rPr>
              <a:t>manual</a:t>
            </a:r>
          </a:p>
        </p:txBody>
      </p:sp>
      <p:sp>
        <p:nvSpPr>
          <p:cNvPr id="12" name="object 12"/>
          <p:cNvSpPr/>
          <p:nvPr/>
        </p:nvSpPr>
        <p:spPr>
          <a:xfrm>
            <a:off x="4604765" y="3048761"/>
            <a:ext cx="4539234" cy="26967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2"/>
          <p:cNvSpPr txBox="1"/>
          <p:nvPr/>
        </p:nvSpPr>
        <p:spPr>
          <a:xfrm>
            <a:off x="235077" y="50743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568950" y="2543892"/>
            <a:ext cx="2886019" cy="12474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27278" y="2670505"/>
            <a:ext cx="2659380" cy="8931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68257" y="2528270"/>
            <a:ext cx="3384743" cy="13036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69027" y="2543892"/>
            <a:ext cx="3383973" cy="1266569"/>
          </a:xfrm>
          <a:custGeom>
            <a:avLst/>
            <a:gdLst/>
            <a:ahLst/>
            <a:cxnLst/>
            <a:rect l="l" t="t" r="r" b="b"/>
            <a:pathLst>
              <a:path w="2734945" h="1266825">
                <a:moveTo>
                  <a:pt x="0" y="126618"/>
                </a:moveTo>
                <a:lnTo>
                  <a:pt x="9953" y="77313"/>
                </a:lnTo>
                <a:lnTo>
                  <a:pt x="37095" y="37068"/>
                </a:lnTo>
                <a:lnTo>
                  <a:pt x="77350" y="9943"/>
                </a:lnTo>
                <a:lnTo>
                  <a:pt x="126644" y="0"/>
                </a:lnTo>
                <a:lnTo>
                  <a:pt x="2608199" y="0"/>
                </a:lnTo>
                <a:lnTo>
                  <a:pt x="2657504" y="9943"/>
                </a:lnTo>
                <a:lnTo>
                  <a:pt x="2697749" y="37068"/>
                </a:lnTo>
                <a:lnTo>
                  <a:pt x="2724874" y="77313"/>
                </a:lnTo>
                <a:lnTo>
                  <a:pt x="2734818" y="126618"/>
                </a:lnTo>
                <a:lnTo>
                  <a:pt x="2734818" y="1139825"/>
                </a:lnTo>
                <a:lnTo>
                  <a:pt x="2724874" y="1189130"/>
                </a:lnTo>
                <a:lnTo>
                  <a:pt x="2697749" y="1229375"/>
                </a:lnTo>
                <a:lnTo>
                  <a:pt x="2657504" y="1256500"/>
                </a:lnTo>
                <a:lnTo>
                  <a:pt x="2608199" y="1266444"/>
                </a:lnTo>
                <a:lnTo>
                  <a:pt x="126644" y="1266444"/>
                </a:lnTo>
                <a:lnTo>
                  <a:pt x="77350" y="1256500"/>
                </a:lnTo>
                <a:lnTo>
                  <a:pt x="37095" y="1229375"/>
                </a:lnTo>
                <a:lnTo>
                  <a:pt x="9953" y="1189130"/>
                </a:lnTo>
                <a:lnTo>
                  <a:pt x="0" y="1139825"/>
                </a:lnTo>
                <a:lnTo>
                  <a:pt x="0" y="126618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423750" y="2178894"/>
            <a:ext cx="1729650" cy="282129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5560" rIns="0" bIns="0" rtlCol="0">
            <a:spAutoFit/>
          </a:bodyPr>
          <a:lstStyle/>
          <a:p>
            <a:pPr marL="124460">
              <a:lnSpc>
                <a:spcPct val="100000"/>
              </a:lnSpc>
              <a:spcBef>
                <a:spcPts val="280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2.</a:t>
            </a:r>
            <a:r>
              <a:rPr lang="en-MY"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4</a:t>
            </a:r>
          </a:p>
        </p:txBody>
      </p:sp>
      <p:sp>
        <p:nvSpPr>
          <p:cNvPr id="9" name="object 9"/>
          <p:cNvSpPr/>
          <p:nvPr/>
        </p:nvSpPr>
        <p:spPr>
          <a:xfrm>
            <a:off x="5729013" y="2493067"/>
            <a:ext cx="2819400" cy="133888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301490" y="2798697"/>
            <a:ext cx="2706624" cy="7277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28848" y="2543892"/>
            <a:ext cx="3279266" cy="126720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728742" y="2526491"/>
            <a:ext cx="3279372" cy="1264854"/>
          </a:xfrm>
          <a:custGeom>
            <a:avLst/>
            <a:gdLst/>
            <a:ahLst/>
            <a:cxnLst/>
            <a:rect l="l" t="t" r="r" b="b"/>
            <a:pathLst>
              <a:path w="2734310" h="1267460">
                <a:moveTo>
                  <a:pt x="0" y="126746"/>
                </a:moveTo>
                <a:lnTo>
                  <a:pt x="9963" y="77420"/>
                </a:lnTo>
                <a:lnTo>
                  <a:pt x="37131" y="37131"/>
                </a:lnTo>
                <a:lnTo>
                  <a:pt x="77420" y="9963"/>
                </a:lnTo>
                <a:lnTo>
                  <a:pt x="126746" y="0"/>
                </a:lnTo>
                <a:lnTo>
                  <a:pt x="2607310" y="0"/>
                </a:lnTo>
                <a:lnTo>
                  <a:pt x="2656635" y="9963"/>
                </a:lnTo>
                <a:lnTo>
                  <a:pt x="2696924" y="37131"/>
                </a:lnTo>
                <a:lnTo>
                  <a:pt x="2724092" y="77420"/>
                </a:lnTo>
                <a:lnTo>
                  <a:pt x="2734056" y="126746"/>
                </a:lnTo>
                <a:lnTo>
                  <a:pt x="2734056" y="1140459"/>
                </a:lnTo>
                <a:lnTo>
                  <a:pt x="2724092" y="1189785"/>
                </a:lnTo>
                <a:lnTo>
                  <a:pt x="2696924" y="1230074"/>
                </a:lnTo>
                <a:lnTo>
                  <a:pt x="2656635" y="1257242"/>
                </a:lnTo>
                <a:lnTo>
                  <a:pt x="2607310" y="1267206"/>
                </a:lnTo>
                <a:lnTo>
                  <a:pt x="126746" y="1267206"/>
                </a:lnTo>
                <a:lnTo>
                  <a:pt x="77420" y="1257242"/>
                </a:lnTo>
                <a:lnTo>
                  <a:pt x="37131" y="1230074"/>
                </a:lnTo>
                <a:lnTo>
                  <a:pt x="9963" y="1189785"/>
                </a:lnTo>
                <a:lnTo>
                  <a:pt x="0" y="1140459"/>
                </a:lnTo>
                <a:lnTo>
                  <a:pt x="0" y="126746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846703" y="2660146"/>
            <a:ext cx="2584750" cy="926279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0" dirty="0">
                <a:latin typeface="Arial" panose="020B0604020202020204"/>
                <a:cs typeface="Arial" panose="020B0604020202020204"/>
              </a:rPr>
              <a:t>Klik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Lain Lain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Jenis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Lain Lain  berdasarkan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panduan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penerangan.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0" y="1225257"/>
            <a:ext cx="9906000" cy="893102"/>
          </a:xfrm>
          <a:custGeom>
            <a:avLst/>
            <a:gdLst/>
            <a:ahLst/>
            <a:cxnLst/>
            <a:rect l="l" t="t" r="r" b="b"/>
            <a:pathLst>
              <a:path w="9906000" h="1005839">
                <a:moveTo>
                  <a:pt x="0" y="0"/>
                </a:moveTo>
                <a:lnTo>
                  <a:pt x="0" y="1005839"/>
                </a:lnTo>
                <a:lnTo>
                  <a:pt x="9905999" y="10058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2197" y="1082207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4475" y="1070571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61763" y="1140552"/>
            <a:ext cx="9673590" cy="9751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2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1600" dirty="0">
              <a:latin typeface="Calibri" panose="020F0502020204030204"/>
              <a:cs typeface="Calibri" panose="020F0502020204030204"/>
            </a:endParaRPr>
          </a:p>
          <a:p>
            <a:pPr marL="516890" indent="-110490">
              <a:lnSpc>
                <a:spcPts val="1440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600" b="1" spc="-7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jenis </a:t>
            </a:r>
            <a:r>
              <a:rPr sz="1600" b="1" spc="2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6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sama ada </a:t>
            </a:r>
            <a:r>
              <a:rPr sz="1600" b="1" spc="-7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ianya </a:t>
            </a:r>
            <a:r>
              <a:rPr sz="1600" b="1" spc="2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6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Pembangunan </a:t>
            </a:r>
            <a:r>
              <a:rPr sz="1600" b="1" spc="-7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Pengurusan</a:t>
            </a:r>
            <a:r>
              <a:rPr lang="en-MY" sz="1600" b="1" spc="-7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spc="-7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atau</a:t>
            </a:r>
            <a:r>
              <a:rPr lang="en-MY" sz="1600" b="1" spc="-7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2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ABB</a:t>
            </a:r>
            <a:r>
              <a:rPr sz="1600" b="1" spc="-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Lain-</a:t>
            </a:r>
            <a:r>
              <a:rPr sz="1600" b="1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Lain</a:t>
            </a:r>
            <a:endParaRPr lang="en-MY" sz="1600" b="1" spc="-55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Lucida Sans" panose="020B0602030504020204"/>
              <a:cs typeface="Lucida Sans" panose="020B0602030504020204"/>
            </a:endParaRPr>
          </a:p>
          <a:p>
            <a:pPr marL="406400">
              <a:lnSpc>
                <a:spcPts val="1440"/>
              </a:lnSpc>
              <a:tabLst>
                <a:tab pos="517525" algn="l"/>
              </a:tabLst>
            </a:pPr>
            <a:endParaRPr lang="en-MY" sz="1600" b="1" spc="-55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Lucida Sans" panose="020B0602030504020204"/>
              <a:cs typeface="Lucida Sans" panose="020B0602030504020204"/>
            </a:endParaRPr>
          </a:p>
          <a:p>
            <a:pPr marL="516890" indent="-110490">
              <a:lnSpc>
                <a:spcPts val="1440"/>
              </a:lnSpc>
              <a:buFont typeface="Arial" panose="020B0604020202020204"/>
              <a:buChar char="•"/>
              <a:tabLst>
                <a:tab pos="517525" algn="l"/>
              </a:tabLst>
            </a:pPr>
            <a:r>
              <a:rPr sz="1600" b="1" spc="-55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Mengenalpasti</a:t>
            </a:r>
            <a:r>
              <a:rPr sz="1600" b="1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7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sumber </a:t>
            </a:r>
            <a:r>
              <a:rPr sz="1600" b="1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maklumat </a:t>
            </a:r>
            <a:r>
              <a:rPr sz="1600" b="1" spc="2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6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sama </a:t>
            </a:r>
            <a:r>
              <a:rPr sz="1600" b="1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ada </a:t>
            </a:r>
            <a:r>
              <a:rPr sz="1600" b="1" spc="-8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direkodkan </a:t>
            </a:r>
            <a:r>
              <a:rPr sz="1600" b="1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dalam </a:t>
            </a:r>
            <a:r>
              <a:rPr sz="1600" b="1" spc="-6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sistem </a:t>
            </a:r>
            <a:r>
              <a:rPr sz="1600" b="1" spc="-5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atau </a:t>
            </a:r>
            <a:r>
              <a:rPr sz="1600" b="1" spc="-6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dokumen</a:t>
            </a:r>
            <a:r>
              <a:rPr sz="1600" b="1" spc="-33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/>
                <a:cs typeface="Lucida Sans" panose="020B0602030504020204"/>
              </a:rPr>
              <a:t>manual</a:t>
            </a:r>
          </a:p>
        </p:txBody>
      </p:sp>
      <p:sp>
        <p:nvSpPr>
          <p:cNvPr id="20" name="object 20"/>
          <p:cNvSpPr/>
          <p:nvPr/>
        </p:nvSpPr>
        <p:spPr>
          <a:xfrm>
            <a:off x="5499824" y="3879536"/>
            <a:ext cx="3796576" cy="29971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3"/>
          <p:cNvSpPr/>
          <p:nvPr/>
        </p:nvSpPr>
        <p:spPr>
          <a:xfrm>
            <a:off x="1335528" y="3880015"/>
            <a:ext cx="3846072" cy="299716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8"/>
          <p:cNvSpPr txBox="1"/>
          <p:nvPr/>
        </p:nvSpPr>
        <p:spPr>
          <a:xfrm>
            <a:off x="1716308" y="2670505"/>
            <a:ext cx="3236692" cy="9083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225" marR="5080">
              <a:lnSpc>
                <a:spcPct val="91000"/>
              </a:lnSpc>
            </a:pPr>
            <a:r>
              <a:rPr sz="1600" spc="-20" dirty="0" err="1">
                <a:latin typeface="Arial" panose="020B0604020202020204"/>
                <a:cs typeface="Arial" panose="020B0604020202020204"/>
              </a:rPr>
              <a:t>Klik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20" dirty="0">
                <a:latin typeface="Lucida Sans" panose="020B0602030504020204"/>
                <a:cs typeface="Lucida Sans" panose="020B0602030504020204"/>
              </a:rPr>
              <a:t>ABB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Pembangunan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Pengurusan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dan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Jenis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ABB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Perbelanjaan </a:t>
            </a:r>
            <a:r>
              <a:rPr sz="1600" spc="10" dirty="0">
                <a:latin typeface="Arial" panose="020B0604020202020204"/>
                <a:cs typeface="Arial" panose="020B0604020202020204"/>
              </a:rPr>
              <a:t>Mengurus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berdasarkan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panduan</a:t>
            </a:r>
            <a:r>
              <a:rPr sz="16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penerangan.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4" name="object 8"/>
          <p:cNvSpPr txBox="1"/>
          <p:nvPr/>
        </p:nvSpPr>
        <p:spPr>
          <a:xfrm>
            <a:off x="2261295" y="2178542"/>
            <a:ext cx="1701105" cy="282129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5560" rIns="0" bIns="0" rtlCol="0">
            <a:spAutoFit/>
          </a:bodyPr>
          <a:lstStyle/>
          <a:p>
            <a:pPr marL="124460">
              <a:lnSpc>
                <a:spcPct val="100000"/>
              </a:lnSpc>
              <a:spcBef>
                <a:spcPts val="280"/>
              </a:spcBef>
            </a:pPr>
            <a:r>
              <a:rPr sz="16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6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2.</a:t>
            </a:r>
            <a:r>
              <a:rPr lang="en-MY" sz="16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</a:t>
            </a:r>
          </a:p>
        </p:txBody>
      </p:sp>
      <p:sp>
        <p:nvSpPr>
          <p:cNvPr id="21" name="object 2"/>
          <p:cNvSpPr txBox="1"/>
          <p:nvPr/>
        </p:nvSpPr>
        <p:spPr>
          <a:xfrm>
            <a:off x="368175" y="52762"/>
            <a:ext cx="8401559" cy="1040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00338D"/>
                </a:solidFill>
                <a:latin typeface="Lucida Sans" panose="020B0602030504020204"/>
                <a:ea typeface="+mj-ea"/>
                <a:cs typeface="Lucida Sans" panose="020B0602030504020204"/>
              </a:defRPr>
            </a:lvl1pPr>
          </a:lstStyle>
          <a:p>
            <a:pPr marL="12700">
              <a:lnSpc>
                <a:spcPts val="4225"/>
              </a:lnSpc>
              <a:spcBef>
                <a:spcPts val="100"/>
              </a:spcBef>
            </a:pPr>
            <a:r>
              <a:rPr lang="en-US" kern="0" spc="-300" dirty="0" err="1" smtClean="0"/>
              <a:t>Pengumpulan</a:t>
            </a:r>
            <a:r>
              <a:rPr lang="en-US" kern="0" spc="-300" dirty="0" smtClean="0"/>
              <a:t> Data ABB</a:t>
            </a:r>
            <a:br>
              <a:rPr lang="en-US" kern="0" spc="-300" dirty="0" smtClean="0"/>
            </a:b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Langkah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Mengisi</a:t>
            </a:r>
            <a:r>
              <a:rPr lang="en-US" sz="2500" u="sng" kern="0" spc="-300" dirty="0" smtClean="0"/>
              <a:t> Data </a:t>
            </a:r>
            <a:r>
              <a:rPr lang="en-US" sz="2500" u="sng" kern="0" spc="-300" dirty="0" err="1" smtClean="0"/>
              <a:t>Ke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dalam</a:t>
            </a:r>
            <a:r>
              <a:rPr lang="en-US" sz="2500" u="sng" kern="0" spc="-300" dirty="0" smtClean="0"/>
              <a:t> </a:t>
            </a:r>
            <a:r>
              <a:rPr lang="en-US" sz="2500" u="sng" kern="0" spc="-300" dirty="0" err="1" smtClean="0"/>
              <a:t>Templat</a:t>
            </a:r>
            <a:endParaRPr lang="en-US" sz="2500" u="sng" kern="0" spc="-3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1247</Words>
  <Application>Microsoft Office PowerPoint</Application>
  <PresentationFormat>A4 Paper (210x297 mm)</PresentationFormat>
  <Paragraphs>242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Lucida Sans</vt:lpstr>
      <vt:lpstr>Rockwell Extra Bold</vt:lpstr>
      <vt:lpstr>Times New Roman</vt:lpstr>
      <vt:lpstr>Office Theme</vt:lpstr>
      <vt:lpstr>Pengumpulan Data – Akaun Belum Bayar (ABB)</vt:lpstr>
      <vt:lpstr>KANDUNGAN</vt:lpstr>
      <vt:lpstr>Pengumpulan Data ABB </vt:lpstr>
      <vt:lpstr>Pengumpulan Data ABB</vt:lpstr>
      <vt:lpstr>Pengumpulan Data ABB</vt:lpstr>
      <vt:lpstr>PowerPoint Presentation</vt:lpstr>
      <vt:lpstr>Pengumpulan Data ABB Langkah Langkah Mengisi Data Ke dalam Templat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Pengumpulan Data ABB Penghantaran Templat</vt:lpstr>
      <vt:lpstr>Pengumpulan Data ABB Pegawai Yang Boleh Dihubungi</vt:lpstr>
      <vt:lpstr>SEKIAN  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Mesyuarat Pengumpulan  Data Run 1 and Run 2</dc:title>
  <dc:creator>KPMG</dc:creator>
  <cp:lastModifiedBy>Autocad</cp:lastModifiedBy>
  <cp:revision>64</cp:revision>
  <dcterms:created xsi:type="dcterms:W3CDTF">2020-09-11T04:04:00Z</dcterms:created>
  <dcterms:modified xsi:type="dcterms:W3CDTF">2020-10-06T04:41:36Z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2019-10-30T00:00:00Z</vt:filetime>
  </property>
  <property fmtid="{D5CDD505-2E9C-101B-9397-08002B2CF9AE}" pid="3" name="Creator">
    <vt:lpwstr>Microsoft® PowerPoint® for Office 365</vt:lpwstr>
  </property>
  <property fmtid="{D5CDD505-2E9C-101B-9397-08002B2CF9AE}" pid="4" name="LastSaved">
    <vt:filetime>2020-09-11T00:00:00Z</vt:filetime>
  </property>
  <property fmtid="{D5CDD505-2E9C-101B-9397-08002B2CF9AE}" pid="5" name="KSOProductBuildVer">
    <vt:lpwstr>1033-11.2.0.9684</vt:lpwstr>
  </property>
</Properties>
</file>