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335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2" r:id="rId9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E8A8862-BB11-4F5F-950E-75D8D43B809B}">
          <p14:sldIdLst>
            <p14:sldId id="256"/>
            <p14:sldId id="257"/>
            <p14:sldId id="258"/>
            <p14:sldId id="259"/>
            <p14:sldId id="260"/>
            <p14:sldId id="264"/>
            <p14:sldId id="265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9110" autoAdjust="0"/>
  </p:normalViewPr>
  <p:slideViewPr>
    <p:cSldViewPr snapToGrid="0">
      <p:cViewPr>
        <p:scale>
          <a:sx n="90" d="100"/>
          <a:sy n="90" d="100"/>
        </p:scale>
        <p:origin x="780" y="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EDE99-D347-4F01-8AB3-1A19423D42E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8C5A556A-A455-4540-B705-31B465F1E80D}">
      <dgm:prSet phldrT="[Text]"/>
      <dgm:spPr/>
      <dgm:t>
        <a:bodyPr/>
        <a:lstStyle/>
        <a:p>
          <a:r>
            <a:rPr lang="en-MY" dirty="0" err="1">
              <a:solidFill>
                <a:schemeClr val="tx1"/>
              </a:solidFill>
            </a:rPr>
            <a:t>Surat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arahan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pertukaran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pegawai</a:t>
          </a:r>
          <a:endParaRPr lang="en-MY" dirty="0">
            <a:solidFill>
              <a:schemeClr val="tx1"/>
            </a:solidFill>
          </a:endParaRPr>
        </a:p>
      </dgm:t>
    </dgm:pt>
    <dgm:pt modelId="{62154897-0633-4353-9880-9D99F0334F8E}" type="parTrans" cxnId="{C5058DBF-5E47-4711-8017-BEE37DEC5968}">
      <dgm:prSet/>
      <dgm:spPr/>
      <dgm:t>
        <a:bodyPr/>
        <a:lstStyle/>
        <a:p>
          <a:endParaRPr lang="en-MY"/>
        </a:p>
      </dgm:t>
    </dgm:pt>
    <dgm:pt modelId="{4D513638-1C68-4414-95B2-F382C127A2F8}" type="sibTrans" cxnId="{C5058DBF-5E47-4711-8017-BEE37DEC5968}">
      <dgm:prSet/>
      <dgm:spPr/>
      <dgm:t>
        <a:bodyPr/>
        <a:lstStyle/>
        <a:p>
          <a:endParaRPr lang="en-MY"/>
        </a:p>
      </dgm:t>
    </dgm:pt>
    <dgm:pt modelId="{47F75543-C781-41F4-A23E-B219987BF4C3}">
      <dgm:prSet phldrT="[Text]"/>
      <dgm:spPr/>
      <dgm:t>
        <a:bodyPr/>
        <a:lstStyle/>
        <a:p>
          <a:r>
            <a:rPr lang="en-MY" dirty="0" err="1">
              <a:solidFill>
                <a:schemeClr val="tx1"/>
              </a:solidFill>
            </a:rPr>
            <a:t>Penyediaan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Penyata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Perubahan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Pendapatan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>
              <a:solidFill>
                <a:schemeClr val="tx1"/>
              </a:solidFill>
            </a:rPr>
            <a:t>(Kew. 8)</a:t>
          </a:r>
        </a:p>
      </dgm:t>
    </dgm:pt>
    <dgm:pt modelId="{1C4A302B-397F-44F3-B18F-C3D4741DF045}" type="parTrans" cxnId="{735CE9AE-E781-4841-94BD-A01CA57FF320}">
      <dgm:prSet/>
      <dgm:spPr/>
      <dgm:t>
        <a:bodyPr/>
        <a:lstStyle/>
        <a:p>
          <a:endParaRPr lang="en-MY"/>
        </a:p>
      </dgm:t>
    </dgm:pt>
    <dgm:pt modelId="{701ED498-439E-4780-87FF-4E488667DCBE}" type="sibTrans" cxnId="{735CE9AE-E781-4841-94BD-A01CA57FF320}">
      <dgm:prSet/>
      <dgm:spPr/>
      <dgm:t>
        <a:bodyPr/>
        <a:lstStyle/>
        <a:p>
          <a:endParaRPr lang="en-MY"/>
        </a:p>
      </dgm:t>
    </dgm:pt>
    <dgm:pt modelId="{6A12FB9A-ADCC-4393-A54F-8C48B255F362}">
      <dgm:prSet phldrT="[Text]"/>
      <dgm:spPr/>
      <dgm:t>
        <a:bodyPr/>
        <a:lstStyle/>
        <a:p>
          <a:r>
            <a:rPr lang="en-MY" dirty="0" err="1">
              <a:solidFill>
                <a:schemeClr val="tx1"/>
              </a:solidFill>
            </a:rPr>
            <a:t>Penyediaan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Sijil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Gaji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Akhir</a:t>
          </a:r>
          <a:r>
            <a:rPr lang="en-MY" dirty="0">
              <a:solidFill>
                <a:schemeClr val="tx1"/>
              </a:solidFill>
            </a:rPr>
            <a:t> (SGA) dan </a:t>
          </a:r>
          <a:r>
            <a:rPr lang="en-MY" dirty="0" err="1">
              <a:solidFill>
                <a:schemeClr val="tx1"/>
              </a:solidFill>
            </a:rPr>
            <a:t>dikemukakan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kepada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Pejabat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Akauntan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Negeri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untuk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pengesahan</a:t>
          </a:r>
          <a:endParaRPr lang="en-MY" dirty="0">
            <a:solidFill>
              <a:schemeClr val="tx1"/>
            </a:solidFill>
          </a:endParaRPr>
        </a:p>
      </dgm:t>
    </dgm:pt>
    <dgm:pt modelId="{C4531D0D-F25C-4A9A-AE15-E7901B8FDBC8}" type="sibTrans" cxnId="{A4760226-3343-4DCE-A0CD-5DBA9ED8AAA0}">
      <dgm:prSet/>
      <dgm:spPr/>
      <dgm:t>
        <a:bodyPr/>
        <a:lstStyle/>
        <a:p>
          <a:endParaRPr lang="en-MY"/>
        </a:p>
      </dgm:t>
    </dgm:pt>
    <dgm:pt modelId="{CA1E2190-F639-4338-A494-FB897146E71C}" type="parTrans" cxnId="{A4760226-3343-4DCE-A0CD-5DBA9ED8AAA0}">
      <dgm:prSet/>
      <dgm:spPr/>
      <dgm:t>
        <a:bodyPr/>
        <a:lstStyle/>
        <a:p>
          <a:endParaRPr lang="en-MY"/>
        </a:p>
      </dgm:t>
    </dgm:pt>
    <dgm:pt modelId="{06FE0BEC-B30F-43FE-962B-485D3DA83BD3}">
      <dgm:prSet phldrT="[Text]"/>
      <dgm:spPr/>
      <dgm:t>
        <a:bodyPr/>
        <a:lstStyle/>
        <a:p>
          <a:r>
            <a:rPr lang="en-MY" dirty="0" err="1">
              <a:solidFill>
                <a:schemeClr val="tx1"/>
              </a:solidFill>
            </a:rPr>
            <a:t>Pengesahan</a:t>
          </a:r>
          <a:r>
            <a:rPr lang="en-MY" dirty="0">
              <a:solidFill>
                <a:schemeClr val="tx1"/>
              </a:solidFill>
            </a:rPr>
            <a:t> SGA </a:t>
          </a:r>
          <a:r>
            <a:rPr lang="en-MY" dirty="0" err="1">
              <a:solidFill>
                <a:schemeClr val="tx1"/>
              </a:solidFill>
            </a:rPr>
            <a:t>oleh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Pejabat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Akauntan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Negeri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mengikut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bulan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perubahan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gaji</a:t>
          </a:r>
          <a:endParaRPr lang="en-MY" dirty="0">
            <a:solidFill>
              <a:schemeClr val="tx1"/>
            </a:solidFill>
          </a:endParaRPr>
        </a:p>
      </dgm:t>
    </dgm:pt>
    <dgm:pt modelId="{F5ED2B03-8E77-4D0F-955B-F58960641C17}" type="parTrans" cxnId="{6DCA3647-8421-49BE-B767-D9B32F9DFFE3}">
      <dgm:prSet/>
      <dgm:spPr/>
      <dgm:t>
        <a:bodyPr/>
        <a:lstStyle/>
        <a:p>
          <a:endParaRPr lang="en-MY"/>
        </a:p>
      </dgm:t>
    </dgm:pt>
    <dgm:pt modelId="{4672C44A-E510-488C-8345-66104BF13A18}" type="sibTrans" cxnId="{6DCA3647-8421-49BE-B767-D9B32F9DFFE3}">
      <dgm:prSet/>
      <dgm:spPr/>
      <dgm:t>
        <a:bodyPr/>
        <a:lstStyle/>
        <a:p>
          <a:endParaRPr lang="en-MY"/>
        </a:p>
      </dgm:t>
    </dgm:pt>
    <dgm:pt modelId="{5CAA0819-EDA6-4179-8E44-88A9219608E6}">
      <dgm:prSet phldrT="[Text]"/>
      <dgm:spPr/>
      <dgm:t>
        <a:bodyPr/>
        <a:lstStyle/>
        <a:p>
          <a:r>
            <a:rPr lang="en-MY" dirty="0" err="1" smtClean="0">
              <a:solidFill>
                <a:schemeClr val="tx1"/>
              </a:solidFill>
            </a:rPr>
            <a:t>Dokumen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Buku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Rekod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Perkhidmatan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dan</a:t>
          </a:r>
          <a:r>
            <a:rPr lang="en-MY" dirty="0" smtClean="0">
              <a:solidFill>
                <a:schemeClr val="tx1"/>
              </a:solidFill>
            </a:rPr>
            <a:t> SGA </a:t>
          </a:r>
          <a:r>
            <a:rPr lang="en-MY" dirty="0" err="1" smtClean="0">
              <a:solidFill>
                <a:schemeClr val="tx1"/>
              </a:solidFill>
            </a:rPr>
            <a:t>diserahkan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kepada</a:t>
          </a:r>
          <a:r>
            <a:rPr lang="en-MY" dirty="0" smtClean="0">
              <a:solidFill>
                <a:schemeClr val="tx1"/>
              </a:solidFill>
            </a:rPr>
            <a:t> PTJ </a:t>
          </a:r>
          <a:r>
            <a:rPr lang="en-MY" dirty="0" err="1" smtClean="0">
              <a:solidFill>
                <a:schemeClr val="tx1"/>
              </a:solidFill>
            </a:rPr>
            <a:t>Baru</a:t>
          </a:r>
          <a:endParaRPr lang="en-MY" dirty="0"/>
        </a:p>
      </dgm:t>
    </dgm:pt>
    <dgm:pt modelId="{3B6BE1F1-ECF9-40A5-ADD8-02FD01A67698}" type="parTrans" cxnId="{58EF41F7-707F-40BF-A104-FBC191F38BEC}">
      <dgm:prSet/>
      <dgm:spPr/>
      <dgm:t>
        <a:bodyPr/>
        <a:lstStyle/>
        <a:p>
          <a:endParaRPr lang="en-MY"/>
        </a:p>
      </dgm:t>
    </dgm:pt>
    <dgm:pt modelId="{8640F6FF-A155-489C-8663-748C66D2A951}" type="sibTrans" cxnId="{58EF41F7-707F-40BF-A104-FBC191F38BEC}">
      <dgm:prSet/>
      <dgm:spPr/>
      <dgm:t>
        <a:bodyPr/>
        <a:lstStyle/>
        <a:p>
          <a:endParaRPr lang="en-MY"/>
        </a:p>
      </dgm:t>
    </dgm:pt>
    <dgm:pt modelId="{8FB6B3ED-5935-49F1-BD2B-DF0A611DBB4C}">
      <dgm:prSet/>
      <dgm:spPr/>
      <dgm:t>
        <a:bodyPr/>
        <a:lstStyle/>
        <a:p>
          <a:endParaRPr lang="en-MY"/>
        </a:p>
      </dgm:t>
    </dgm:pt>
    <dgm:pt modelId="{C1389CA1-2FFB-4B17-8EC3-3F3B09F6CD79}" type="parTrans" cxnId="{3CCD3395-518D-491D-9BC0-D6044A1FCBF0}">
      <dgm:prSet/>
      <dgm:spPr/>
      <dgm:t>
        <a:bodyPr/>
        <a:lstStyle/>
        <a:p>
          <a:endParaRPr lang="en-MY"/>
        </a:p>
      </dgm:t>
    </dgm:pt>
    <dgm:pt modelId="{C973D01C-B3A7-491A-B7DE-17EF313D7C48}" type="sibTrans" cxnId="{3CCD3395-518D-491D-9BC0-D6044A1FCBF0}">
      <dgm:prSet/>
      <dgm:spPr/>
      <dgm:t>
        <a:bodyPr/>
        <a:lstStyle/>
        <a:p>
          <a:endParaRPr lang="en-MY"/>
        </a:p>
      </dgm:t>
    </dgm:pt>
    <dgm:pt modelId="{5C2E4F3E-1D5C-4AA3-A0EF-402C4E18AC99}" type="pres">
      <dgm:prSet presAssocID="{E62EDE99-D347-4F01-8AB3-1A19423D42E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7E885928-9A34-4053-92AD-F0FEAD7F285A}" type="pres">
      <dgm:prSet presAssocID="{E62EDE99-D347-4F01-8AB3-1A19423D42E7}" presName="dummyMaxCanvas" presStyleCnt="0">
        <dgm:presLayoutVars/>
      </dgm:prSet>
      <dgm:spPr/>
    </dgm:pt>
    <dgm:pt modelId="{64D70597-D620-4D79-AEF5-F3CAAE2A8131}" type="pres">
      <dgm:prSet presAssocID="{E62EDE99-D347-4F01-8AB3-1A19423D42E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A5B355F0-F1E3-47FE-B2CC-FE41BD2104A1}" type="pres">
      <dgm:prSet presAssocID="{E62EDE99-D347-4F01-8AB3-1A19423D42E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AA838B9-F609-46B9-AF90-FB7AC3D51759}" type="pres">
      <dgm:prSet presAssocID="{E62EDE99-D347-4F01-8AB3-1A19423D42E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DC5011D8-F4B5-43E4-9B45-40D964AD40CC}" type="pres">
      <dgm:prSet presAssocID="{E62EDE99-D347-4F01-8AB3-1A19423D42E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98F3066-A0F8-4B81-A5D4-E6618422DB34}" type="pres">
      <dgm:prSet presAssocID="{E62EDE99-D347-4F01-8AB3-1A19423D42E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D202B2B7-2707-473C-B271-7218F899017D}" type="pres">
      <dgm:prSet presAssocID="{E62EDE99-D347-4F01-8AB3-1A19423D42E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40BE2A6-8F4D-4B94-93CC-27B451696408}" type="pres">
      <dgm:prSet presAssocID="{E62EDE99-D347-4F01-8AB3-1A19423D42E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2524CF2-0140-4F81-B937-5CF5CC1C6CBD}" type="pres">
      <dgm:prSet presAssocID="{E62EDE99-D347-4F01-8AB3-1A19423D42E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403C26B-AD01-4F63-ACB1-E47E40C59D06}" type="pres">
      <dgm:prSet presAssocID="{E62EDE99-D347-4F01-8AB3-1A19423D42E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54C23CAC-35A6-4633-8192-A8AA4D316977}" type="pres">
      <dgm:prSet presAssocID="{E62EDE99-D347-4F01-8AB3-1A19423D42E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C66A6B1-9A7E-4D22-B779-D1787EF1056C}" type="pres">
      <dgm:prSet presAssocID="{E62EDE99-D347-4F01-8AB3-1A19423D42E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B1B37D2-ECC8-4D1F-ACA5-EA7C416A5104}" type="pres">
      <dgm:prSet presAssocID="{E62EDE99-D347-4F01-8AB3-1A19423D42E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78A866B-3011-4BAE-B25F-C3509AE31FD1}" type="pres">
      <dgm:prSet presAssocID="{E62EDE99-D347-4F01-8AB3-1A19423D42E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74CC2D4-35A0-40E2-A0A0-8F636D337A4F}" type="pres">
      <dgm:prSet presAssocID="{E62EDE99-D347-4F01-8AB3-1A19423D42E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324EB39D-34A6-4B5E-8BF4-15689159E434}" type="presOf" srcId="{701ED498-439E-4780-87FF-4E488667DCBE}" destId="{640BE2A6-8F4D-4B94-93CC-27B451696408}" srcOrd="0" destOrd="0" presId="urn:microsoft.com/office/officeart/2005/8/layout/vProcess5"/>
    <dgm:cxn modelId="{FF0EDE2E-A699-4B58-ADCB-79CEBE7512D0}" type="presOf" srcId="{4D513638-1C68-4414-95B2-F382C127A2F8}" destId="{D202B2B7-2707-473C-B271-7218F899017D}" srcOrd="0" destOrd="0" presId="urn:microsoft.com/office/officeart/2005/8/layout/vProcess5"/>
    <dgm:cxn modelId="{BA7DF781-B7AE-4D6D-A061-52BDAB090BAF}" type="presOf" srcId="{8C5A556A-A455-4540-B705-31B465F1E80D}" destId="{64D70597-D620-4D79-AEF5-F3CAAE2A8131}" srcOrd="0" destOrd="0" presId="urn:microsoft.com/office/officeart/2005/8/layout/vProcess5"/>
    <dgm:cxn modelId="{3CCD3395-518D-491D-9BC0-D6044A1FCBF0}" srcId="{E62EDE99-D347-4F01-8AB3-1A19423D42E7}" destId="{8FB6B3ED-5935-49F1-BD2B-DF0A611DBB4C}" srcOrd="5" destOrd="0" parTransId="{C1389CA1-2FFB-4B17-8EC3-3F3B09F6CD79}" sibTransId="{C973D01C-B3A7-491A-B7DE-17EF313D7C48}"/>
    <dgm:cxn modelId="{888D6374-8D6A-4D56-AE09-EBBED677DC38}" type="presOf" srcId="{06FE0BEC-B30F-43FE-962B-485D3DA83BD3}" destId="{DC5011D8-F4B5-43E4-9B45-40D964AD40CC}" srcOrd="0" destOrd="0" presId="urn:microsoft.com/office/officeart/2005/8/layout/vProcess5"/>
    <dgm:cxn modelId="{D6C29692-276D-46D1-B5FB-FAF5550E0103}" type="presOf" srcId="{06FE0BEC-B30F-43FE-962B-485D3DA83BD3}" destId="{078A866B-3011-4BAE-B25F-C3509AE31FD1}" srcOrd="1" destOrd="0" presId="urn:microsoft.com/office/officeart/2005/8/layout/vProcess5"/>
    <dgm:cxn modelId="{58EF41F7-707F-40BF-A104-FBC191F38BEC}" srcId="{E62EDE99-D347-4F01-8AB3-1A19423D42E7}" destId="{5CAA0819-EDA6-4179-8E44-88A9219608E6}" srcOrd="4" destOrd="0" parTransId="{3B6BE1F1-ECF9-40A5-ADD8-02FD01A67698}" sibTransId="{8640F6FF-A155-489C-8663-748C66D2A951}"/>
    <dgm:cxn modelId="{F0823F8C-A702-45C6-8615-DF6AB9C48368}" type="presOf" srcId="{47F75543-C781-41F4-A23E-B219987BF4C3}" destId="{A5B355F0-F1E3-47FE-B2CC-FE41BD2104A1}" srcOrd="0" destOrd="0" presId="urn:microsoft.com/office/officeart/2005/8/layout/vProcess5"/>
    <dgm:cxn modelId="{735CE9AE-E781-4841-94BD-A01CA57FF320}" srcId="{E62EDE99-D347-4F01-8AB3-1A19423D42E7}" destId="{47F75543-C781-41F4-A23E-B219987BF4C3}" srcOrd="1" destOrd="0" parTransId="{1C4A302B-397F-44F3-B18F-C3D4741DF045}" sibTransId="{701ED498-439E-4780-87FF-4E488667DCBE}"/>
    <dgm:cxn modelId="{50DB8C6D-AE41-46A3-970F-1A97B21E875C}" type="presOf" srcId="{C4531D0D-F25C-4A9A-AE15-E7901B8FDBC8}" destId="{C2524CF2-0140-4F81-B937-5CF5CC1C6CBD}" srcOrd="0" destOrd="0" presId="urn:microsoft.com/office/officeart/2005/8/layout/vProcess5"/>
    <dgm:cxn modelId="{6DCA3647-8421-49BE-B767-D9B32F9DFFE3}" srcId="{E62EDE99-D347-4F01-8AB3-1A19423D42E7}" destId="{06FE0BEC-B30F-43FE-962B-485D3DA83BD3}" srcOrd="3" destOrd="0" parTransId="{F5ED2B03-8E77-4D0F-955B-F58960641C17}" sibTransId="{4672C44A-E510-488C-8345-66104BF13A18}"/>
    <dgm:cxn modelId="{C5058DBF-5E47-4711-8017-BEE37DEC5968}" srcId="{E62EDE99-D347-4F01-8AB3-1A19423D42E7}" destId="{8C5A556A-A455-4540-B705-31B465F1E80D}" srcOrd="0" destOrd="0" parTransId="{62154897-0633-4353-9880-9D99F0334F8E}" sibTransId="{4D513638-1C68-4414-95B2-F382C127A2F8}"/>
    <dgm:cxn modelId="{E80BC264-AB7F-424D-B8BF-A24761A485F9}" type="presOf" srcId="{E62EDE99-D347-4F01-8AB3-1A19423D42E7}" destId="{5C2E4F3E-1D5C-4AA3-A0EF-402C4E18AC99}" srcOrd="0" destOrd="0" presId="urn:microsoft.com/office/officeart/2005/8/layout/vProcess5"/>
    <dgm:cxn modelId="{BA2F1CD5-E9F3-405A-8D95-17BE38B435AD}" type="presOf" srcId="{5CAA0819-EDA6-4179-8E44-88A9219608E6}" destId="{C98F3066-A0F8-4B81-A5D4-E6618422DB34}" srcOrd="0" destOrd="0" presId="urn:microsoft.com/office/officeart/2005/8/layout/vProcess5"/>
    <dgm:cxn modelId="{AB3D5325-416D-4BFF-B61C-BA9E350CEEFE}" type="presOf" srcId="{8C5A556A-A455-4540-B705-31B465F1E80D}" destId="{54C23CAC-35A6-4633-8192-A8AA4D316977}" srcOrd="1" destOrd="0" presId="urn:microsoft.com/office/officeart/2005/8/layout/vProcess5"/>
    <dgm:cxn modelId="{C728C295-37ED-4EB6-B200-7B6D9A1A2A60}" type="presOf" srcId="{5CAA0819-EDA6-4179-8E44-88A9219608E6}" destId="{374CC2D4-35A0-40E2-A0A0-8F636D337A4F}" srcOrd="1" destOrd="0" presId="urn:microsoft.com/office/officeart/2005/8/layout/vProcess5"/>
    <dgm:cxn modelId="{C2FF0972-EC6A-4C5C-8CBA-DC1907FD837C}" type="presOf" srcId="{4672C44A-E510-488C-8345-66104BF13A18}" destId="{4403C26B-AD01-4F63-ACB1-E47E40C59D06}" srcOrd="0" destOrd="0" presId="urn:microsoft.com/office/officeart/2005/8/layout/vProcess5"/>
    <dgm:cxn modelId="{6B117B8A-17D3-47AB-821A-C7B0D92FFEF2}" type="presOf" srcId="{6A12FB9A-ADCC-4393-A54F-8C48B255F362}" destId="{8B1B37D2-ECC8-4D1F-ACA5-EA7C416A5104}" srcOrd="1" destOrd="0" presId="urn:microsoft.com/office/officeart/2005/8/layout/vProcess5"/>
    <dgm:cxn modelId="{A4760226-3343-4DCE-A0CD-5DBA9ED8AAA0}" srcId="{E62EDE99-D347-4F01-8AB3-1A19423D42E7}" destId="{6A12FB9A-ADCC-4393-A54F-8C48B255F362}" srcOrd="2" destOrd="0" parTransId="{CA1E2190-F639-4338-A494-FB897146E71C}" sibTransId="{C4531D0D-F25C-4A9A-AE15-E7901B8FDBC8}"/>
    <dgm:cxn modelId="{0FEBA469-EA0D-4A75-8E62-5DB132F3A6DC}" type="presOf" srcId="{47F75543-C781-41F4-A23E-B219987BF4C3}" destId="{1C66A6B1-9A7E-4D22-B779-D1787EF1056C}" srcOrd="1" destOrd="0" presId="urn:microsoft.com/office/officeart/2005/8/layout/vProcess5"/>
    <dgm:cxn modelId="{61A5C971-7282-497D-A965-173F2AEF14E1}" type="presOf" srcId="{6A12FB9A-ADCC-4393-A54F-8C48B255F362}" destId="{8AA838B9-F609-46B9-AF90-FB7AC3D51759}" srcOrd="0" destOrd="0" presId="urn:microsoft.com/office/officeart/2005/8/layout/vProcess5"/>
    <dgm:cxn modelId="{FC33CC0A-9F52-46C9-9804-F35525387E47}" type="presParOf" srcId="{5C2E4F3E-1D5C-4AA3-A0EF-402C4E18AC99}" destId="{7E885928-9A34-4053-92AD-F0FEAD7F285A}" srcOrd="0" destOrd="0" presId="urn:microsoft.com/office/officeart/2005/8/layout/vProcess5"/>
    <dgm:cxn modelId="{6BCC6360-E9EB-438C-8335-80C9F2E5869E}" type="presParOf" srcId="{5C2E4F3E-1D5C-4AA3-A0EF-402C4E18AC99}" destId="{64D70597-D620-4D79-AEF5-F3CAAE2A8131}" srcOrd="1" destOrd="0" presId="urn:microsoft.com/office/officeart/2005/8/layout/vProcess5"/>
    <dgm:cxn modelId="{8FE5F30C-2FA3-4D6B-99AB-AF98C25F8362}" type="presParOf" srcId="{5C2E4F3E-1D5C-4AA3-A0EF-402C4E18AC99}" destId="{A5B355F0-F1E3-47FE-B2CC-FE41BD2104A1}" srcOrd="2" destOrd="0" presId="urn:microsoft.com/office/officeart/2005/8/layout/vProcess5"/>
    <dgm:cxn modelId="{7FFB2C06-D5EF-4BD2-BC7E-4E81F58D9F07}" type="presParOf" srcId="{5C2E4F3E-1D5C-4AA3-A0EF-402C4E18AC99}" destId="{8AA838B9-F609-46B9-AF90-FB7AC3D51759}" srcOrd="3" destOrd="0" presId="urn:microsoft.com/office/officeart/2005/8/layout/vProcess5"/>
    <dgm:cxn modelId="{FB1EF18E-36AD-424B-97D8-DCBAFDFBFA9A}" type="presParOf" srcId="{5C2E4F3E-1D5C-4AA3-A0EF-402C4E18AC99}" destId="{DC5011D8-F4B5-43E4-9B45-40D964AD40CC}" srcOrd="4" destOrd="0" presId="urn:microsoft.com/office/officeart/2005/8/layout/vProcess5"/>
    <dgm:cxn modelId="{18D45445-826D-4BAD-929F-0F2E9D302115}" type="presParOf" srcId="{5C2E4F3E-1D5C-4AA3-A0EF-402C4E18AC99}" destId="{C98F3066-A0F8-4B81-A5D4-E6618422DB34}" srcOrd="5" destOrd="0" presId="urn:microsoft.com/office/officeart/2005/8/layout/vProcess5"/>
    <dgm:cxn modelId="{7159C5C5-FE5E-47A1-B927-FF9F1FE5A9F1}" type="presParOf" srcId="{5C2E4F3E-1D5C-4AA3-A0EF-402C4E18AC99}" destId="{D202B2B7-2707-473C-B271-7218F899017D}" srcOrd="6" destOrd="0" presId="urn:microsoft.com/office/officeart/2005/8/layout/vProcess5"/>
    <dgm:cxn modelId="{DD5BEBD7-E0E6-4E3D-A952-4978792580FE}" type="presParOf" srcId="{5C2E4F3E-1D5C-4AA3-A0EF-402C4E18AC99}" destId="{640BE2A6-8F4D-4B94-93CC-27B451696408}" srcOrd="7" destOrd="0" presId="urn:microsoft.com/office/officeart/2005/8/layout/vProcess5"/>
    <dgm:cxn modelId="{2C53C780-376E-46DD-AF95-92130EF2968D}" type="presParOf" srcId="{5C2E4F3E-1D5C-4AA3-A0EF-402C4E18AC99}" destId="{C2524CF2-0140-4F81-B937-5CF5CC1C6CBD}" srcOrd="8" destOrd="0" presId="urn:microsoft.com/office/officeart/2005/8/layout/vProcess5"/>
    <dgm:cxn modelId="{AD363D3E-581F-4CAC-A4AB-A9E3A8F634B9}" type="presParOf" srcId="{5C2E4F3E-1D5C-4AA3-A0EF-402C4E18AC99}" destId="{4403C26B-AD01-4F63-ACB1-E47E40C59D06}" srcOrd="9" destOrd="0" presId="urn:microsoft.com/office/officeart/2005/8/layout/vProcess5"/>
    <dgm:cxn modelId="{938A5110-5282-4CBA-9A3C-6C7B5E65620C}" type="presParOf" srcId="{5C2E4F3E-1D5C-4AA3-A0EF-402C4E18AC99}" destId="{54C23CAC-35A6-4633-8192-A8AA4D316977}" srcOrd="10" destOrd="0" presId="urn:microsoft.com/office/officeart/2005/8/layout/vProcess5"/>
    <dgm:cxn modelId="{60BA8E0E-0E05-4A99-82FA-6AB69EC0BDD5}" type="presParOf" srcId="{5C2E4F3E-1D5C-4AA3-A0EF-402C4E18AC99}" destId="{1C66A6B1-9A7E-4D22-B779-D1787EF1056C}" srcOrd="11" destOrd="0" presId="urn:microsoft.com/office/officeart/2005/8/layout/vProcess5"/>
    <dgm:cxn modelId="{9CFDEAAD-6E87-475A-8636-E70BCCACD87D}" type="presParOf" srcId="{5C2E4F3E-1D5C-4AA3-A0EF-402C4E18AC99}" destId="{8B1B37D2-ECC8-4D1F-ACA5-EA7C416A5104}" srcOrd="12" destOrd="0" presId="urn:microsoft.com/office/officeart/2005/8/layout/vProcess5"/>
    <dgm:cxn modelId="{263796BA-E3D2-42C2-A1B2-8FE84F7A7E4F}" type="presParOf" srcId="{5C2E4F3E-1D5C-4AA3-A0EF-402C4E18AC99}" destId="{078A866B-3011-4BAE-B25F-C3509AE31FD1}" srcOrd="13" destOrd="0" presId="urn:microsoft.com/office/officeart/2005/8/layout/vProcess5"/>
    <dgm:cxn modelId="{D355A3BA-47C8-4965-A704-BD98BADDE885}" type="presParOf" srcId="{5C2E4F3E-1D5C-4AA3-A0EF-402C4E18AC99}" destId="{374CC2D4-35A0-40E2-A0A0-8F636D337A4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2EDE99-D347-4F01-8AB3-1A19423D42E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8C5A556A-A455-4540-B705-31B465F1E80D}">
      <dgm:prSet phldrT="[Text]"/>
      <dgm:spPr/>
      <dgm:t>
        <a:bodyPr/>
        <a:lstStyle/>
        <a:p>
          <a:pPr algn="l"/>
          <a:r>
            <a:rPr lang="en-MY" dirty="0" smtClean="0">
              <a:solidFill>
                <a:schemeClr val="tx1"/>
              </a:solidFill>
            </a:rPr>
            <a:t>PTJ </a:t>
          </a:r>
          <a:r>
            <a:rPr lang="en-MY" dirty="0" err="1" smtClean="0">
              <a:solidFill>
                <a:schemeClr val="tx1"/>
              </a:solidFill>
            </a:rPr>
            <a:t>Baru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perlu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kuncimasuk</a:t>
          </a:r>
          <a:r>
            <a:rPr lang="en-MY" dirty="0" smtClean="0">
              <a:solidFill>
                <a:schemeClr val="tx1"/>
              </a:solidFill>
            </a:rPr>
            <a:t> Kew 8 </a:t>
          </a:r>
          <a:r>
            <a:rPr lang="en-MY" dirty="0" err="1" smtClean="0">
              <a:solidFill>
                <a:schemeClr val="tx1"/>
              </a:solidFill>
            </a:rPr>
            <a:t>dan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Perubahan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Gaji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dalam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sistem</a:t>
          </a:r>
          <a:r>
            <a:rPr lang="en-MY" dirty="0" smtClean="0">
              <a:solidFill>
                <a:schemeClr val="tx1"/>
              </a:solidFill>
            </a:rPr>
            <a:t> SPEKS </a:t>
          </a:r>
          <a:r>
            <a:rPr lang="en-MY" dirty="0" err="1" smtClean="0">
              <a:solidFill>
                <a:schemeClr val="tx1"/>
              </a:solidFill>
            </a:rPr>
            <a:t>pada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bulan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perubahan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gaji</a:t>
          </a:r>
          <a:endParaRPr lang="en-MY" dirty="0">
            <a:solidFill>
              <a:schemeClr val="tx1"/>
            </a:solidFill>
          </a:endParaRPr>
        </a:p>
      </dgm:t>
    </dgm:pt>
    <dgm:pt modelId="{62154897-0633-4353-9880-9D99F0334F8E}" type="parTrans" cxnId="{C5058DBF-5E47-4711-8017-BEE37DEC5968}">
      <dgm:prSet/>
      <dgm:spPr/>
      <dgm:t>
        <a:bodyPr/>
        <a:lstStyle/>
        <a:p>
          <a:endParaRPr lang="en-MY"/>
        </a:p>
      </dgm:t>
    </dgm:pt>
    <dgm:pt modelId="{4D513638-1C68-4414-95B2-F382C127A2F8}" type="sibTrans" cxnId="{C5058DBF-5E47-4711-8017-BEE37DEC5968}">
      <dgm:prSet/>
      <dgm:spPr/>
      <dgm:t>
        <a:bodyPr/>
        <a:lstStyle/>
        <a:p>
          <a:endParaRPr lang="en-MY"/>
        </a:p>
      </dgm:t>
    </dgm:pt>
    <dgm:pt modelId="{47F75543-C781-41F4-A23E-B219987BF4C3}">
      <dgm:prSet phldrT="[Text]"/>
      <dgm:spPr/>
      <dgm:t>
        <a:bodyPr/>
        <a:lstStyle/>
        <a:p>
          <a:r>
            <a:rPr lang="en-MY" dirty="0" err="1" smtClean="0">
              <a:solidFill>
                <a:schemeClr val="tx1"/>
              </a:solidFill>
            </a:rPr>
            <a:t>Maklum</a:t>
          </a:r>
          <a:r>
            <a:rPr lang="en-MY" dirty="0" smtClean="0">
              <a:solidFill>
                <a:schemeClr val="tx1"/>
              </a:solidFill>
            </a:rPr>
            <a:t> PTJ </a:t>
          </a:r>
          <a:r>
            <a:rPr lang="en-MY" dirty="0" err="1" smtClean="0">
              <a:solidFill>
                <a:schemeClr val="tx1"/>
              </a:solidFill>
            </a:rPr>
            <a:t>Asal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semak</a:t>
          </a:r>
          <a:r>
            <a:rPr lang="en-MY" dirty="0">
              <a:solidFill>
                <a:schemeClr val="tx1"/>
              </a:solidFill>
            </a:rPr>
            <a:t>/lulus </a:t>
          </a:r>
          <a:r>
            <a:rPr lang="en-MY" dirty="0" err="1">
              <a:solidFill>
                <a:schemeClr val="tx1"/>
              </a:solidFill>
            </a:rPr>
            <a:t>perubahan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gaji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dalam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sistem</a:t>
          </a:r>
          <a:r>
            <a:rPr lang="en-MY" dirty="0" smtClean="0">
              <a:solidFill>
                <a:schemeClr val="tx1"/>
              </a:solidFill>
            </a:rPr>
            <a:t> SPEKS (status 7). </a:t>
          </a:r>
        </a:p>
        <a:p>
          <a:r>
            <a:rPr lang="en-MY" dirty="0" smtClean="0">
              <a:solidFill>
                <a:schemeClr val="tx1"/>
              </a:solidFill>
            </a:rPr>
            <a:t>PTJ </a:t>
          </a:r>
          <a:r>
            <a:rPr lang="en-MY" dirty="0" err="1" smtClean="0">
              <a:solidFill>
                <a:schemeClr val="tx1"/>
              </a:solidFill>
            </a:rPr>
            <a:t>Baru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semak</a:t>
          </a:r>
          <a:r>
            <a:rPr lang="en-MY" dirty="0" smtClean="0">
              <a:solidFill>
                <a:schemeClr val="tx1"/>
              </a:solidFill>
            </a:rPr>
            <a:t>/lulus </a:t>
          </a:r>
          <a:r>
            <a:rPr lang="en-MY" dirty="0" err="1" smtClean="0">
              <a:solidFill>
                <a:schemeClr val="tx1"/>
              </a:solidFill>
            </a:rPr>
            <a:t>perubahan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gaji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dalam</a:t>
          </a:r>
          <a:r>
            <a:rPr lang="en-MY" dirty="0" smtClean="0">
              <a:solidFill>
                <a:schemeClr val="tx1"/>
              </a:solidFill>
            </a:rPr>
            <a:t> SPEKS (status 1)</a:t>
          </a:r>
          <a:endParaRPr lang="en-MY" dirty="0">
            <a:solidFill>
              <a:schemeClr val="tx1"/>
            </a:solidFill>
          </a:endParaRPr>
        </a:p>
      </dgm:t>
    </dgm:pt>
    <dgm:pt modelId="{1C4A302B-397F-44F3-B18F-C3D4741DF045}" type="parTrans" cxnId="{735CE9AE-E781-4841-94BD-A01CA57FF320}">
      <dgm:prSet/>
      <dgm:spPr/>
      <dgm:t>
        <a:bodyPr/>
        <a:lstStyle/>
        <a:p>
          <a:endParaRPr lang="en-MY"/>
        </a:p>
      </dgm:t>
    </dgm:pt>
    <dgm:pt modelId="{701ED498-439E-4780-87FF-4E488667DCBE}" type="sibTrans" cxnId="{735CE9AE-E781-4841-94BD-A01CA57FF320}">
      <dgm:prSet/>
      <dgm:spPr/>
      <dgm:t>
        <a:bodyPr/>
        <a:lstStyle/>
        <a:p>
          <a:endParaRPr lang="en-MY"/>
        </a:p>
      </dgm:t>
    </dgm:pt>
    <dgm:pt modelId="{6A12FB9A-ADCC-4393-A54F-8C48B255F362}">
      <dgm:prSet phldrT="[Text]"/>
      <dgm:spPr/>
      <dgm:t>
        <a:bodyPr/>
        <a:lstStyle/>
        <a:p>
          <a:r>
            <a:rPr lang="en-MY" dirty="0" err="1" smtClean="0">
              <a:solidFill>
                <a:schemeClr val="tx1"/>
              </a:solidFill>
            </a:rPr>
            <a:t>Pejabat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Akauntan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Negeri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semak</a:t>
          </a:r>
          <a:r>
            <a:rPr lang="en-MY" dirty="0">
              <a:solidFill>
                <a:schemeClr val="tx1"/>
              </a:solidFill>
            </a:rPr>
            <a:t>/lulus </a:t>
          </a:r>
          <a:r>
            <a:rPr lang="en-MY" dirty="0" err="1">
              <a:solidFill>
                <a:schemeClr val="tx1"/>
              </a:solidFill>
            </a:rPr>
            <a:t>perubahan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gaji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kedua-dua</a:t>
          </a:r>
          <a:r>
            <a:rPr lang="en-MY" dirty="0">
              <a:solidFill>
                <a:schemeClr val="tx1"/>
              </a:solidFill>
            </a:rPr>
            <a:t> PTJ </a:t>
          </a:r>
          <a:r>
            <a:rPr lang="en-MY" dirty="0" err="1">
              <a:solidFill>
                <a:schemeClr val="tx1"/>
              </a:solidFill>
            </a:rPr>
            <a:t>terlibat</a:t>
          </a:r>
          <a:r>
            <a:rPr lang="en-MY" dirty="0">
              <a:solidFill>
                <a:schemeClr val="tx1"/>
              </a:solidFill>
            </a:rPr>
            <a:t> (status 1 dan 7)</a:t>
          </a:r>
        </a:p>
      </dgm:t>
    </dgm:pt>
    <dgm:pt modelId="{C4531D0D-F25C-4A9A-AE15-E7901B8FDBC8}" type="sibTrans" cxnId="{A4760226-3343-4DCE-A0CD-5DBA9ED8AAA0}">
      <dgm:prSet/>
      <dgm:spPr/>
      <dgm:t>
        <a:bodyPr/>
        <a:lstStyle/>
        <a:p>
          <a:endParaRPr lang="en-MY"/>
        </a:p>
      </dgm:t>
    </dgm:pt>
    <dgm:pt modelId="{CA1E2190-F639-4338-A494-FB897146E71C}" type="parTrans" cxnId="{A4760226-3343-4DCE-A0CD-5DBA9ED8AAA0}">
      <dgm:prSet/>
      <dgm:spPr/>
      <dgm:t>
        <a:bodyPr/>
        <a:lstStyle/>
        <a:p>
          <a:endParaRPr lang="en-MY"/>
        </a:p>
      </dgm:t>
    </dgm:pt>
    <dgm:pt modelId="{5CAA0819-EDA6-4179-8E44-88A9219608E6}">
      <dgm:prSet phldrT="[Text]"/>
      <dgm:spPr/>
      <dgm:t>
        <a:bodyPr/>
        <a:lstStyle/>
        <a:p>
          <a:r>
            <a:rPr lang="en-MY" dirty="0" err="1" smtClean="0">
              <a:solidFill>
                <a:schemeClr val="tx1"/>
              </a:solidFill>
            </a:rPr>
            <a:t>Pejabat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Akauntan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 smtClean="0">
              <a:solidFill>
                <a:schemeClr val="tx1"/>
              </a:solidFill>
            </a:rPr>
            <a:t>Negeri</a:t>
          </a:r>
          <a:r>
            <a:rPr lang="en-MY" dirty="0" smtClean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mengeluarkan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surat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peringatan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kepada</a:t>
          </a:r>
          <a:r>
            <a:rPr lang="en-MY" dirty="0">
              <a:solidFill>
                <a:schemeClr val="tx1"/>
              </a:solidFill>
            </a:rPr>
            <a:t> PTJ </a:t>
          </a:r>
          <a:r>
            <a:rPr lang="en-MY" dirty="0" err="1">
              <a:solidFill>
                <a:schemeClr val="tx1"/>
              </a:solidFill>
            </a:rPr>
            <a:t>tidak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melaksanakan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perubahan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gaji</a:t>
          </a:r>
          <a:r>
            <a:rPr lang="en-MY" dirty="0">
              <a:solidFill>
                <a:schemeClr val="tx1"/>
              </a:solidFill>
            </a:rPr>
            <a:t> pada </a:t>
          </a:r>
          <a:r>
            <a:rPr lang="en-MY" dirty="0" err="1">
              <a:solidFill>
                <a:schemeClr val="tx1"/>
              </a:solidFill>
            </a:rPr>
            <a:t>bulan</a:t>
          </a:r>
          <a:r>
            <a:rPr lang="en-MY" dirty="0">
              <a:solidFill>
                <a:schemeClr val="tx1"/>
              </a:solidFill>
            </a:rPr>
            <a:t> </a:t>
          </a:r>
          <a:r>
            <a:rPr lang="en-MY" dirty="0" err="1">
              <a:solidFill>
                <a:schemeClr val="tx1"/>
              </a:solidFill>
            </a:rPr>
            <a:t>sepatutnya</a:t>
          </a:r>
          <a:endParaRPr lang="en-MY" dirty="0">
            <a:solidFill>
              <a:schemeClr val="tx1"/>
            </a:solidFill>
          </a:endParaRPr>
        </a:p>
      </dgm:t>
    </dgm:pt>
    <dgm:pt modelId="{3B6BE1F1-ECF9-40A5-ADD8-02FD01A67698}" type="parTrans" cxnId="{58EF41F7-707F-40BF-A104-FBC191F38BEC}">
      <dgm:prSet/>
      <dgm:spPr/>
      <dgm:t>
        <a:bodyPr/>
        <a:lstStyle/>
        <a:p>
          <a:endParaRPr lang="en-MY"/>
        </a:p>
      </dgm:t>
    </dgm:pt>
    <dgm:pt modelId="{8640F6FF-A155-489C-8663-748C66D2A951}" type="sibTrans" cxnId="{58EF41F7-707F-40BF-A104-FBC191F38BEC}">
      <dgm:prSet/>
      <dgm:spPr/>
      <dgm:t>
        <a:bodyPr/>
        <a:lstStyle/>
        <a:p>
          <a:endParaRPr lang="en-MY"/>
        </a:p>
      </dgm:t>
    </dgm:pt>
    <dgm:pt modelId="{5C2E4F3E-1D5C-4AA3-A0EF-402C4E18AC99}" type="pres">
      <dgm:prSet presAssocID="{E62EDE99-D347-4F01-8AB3-1A19423D42E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7E885928-9A34-4053-92AD-F0FEAD7F285A}" type="pres">
      <dgm:prSet presAssocID="{E62EDE99-D347-4F01-8AB3-1A19423D42E7}" presName="dummyMaxCanvas" presStyleCnt="0">
        <dgm:presLayoutVars/>
      </dgm:prSet>
      <dgm:spPr/>
    </dgm:pt>
    <dgm:pt modelId="{DCF4C33C-0CB5-4247-906E-A5550830D7DB}" type="pres">
      <dgm:prSet presAssocID="{E62EDE99-D347-4F01-8AB3-1A19423D42E7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5F6A13C-6DA2-4B95-B7CA-BAC8B6882569}" type="pres">
      <dgm:prSet presAssocID="{E62EDE99-D347-4F01-8AB3-1A19423D42E7}" presName="FourNodes_2" presStyleLbl="node1" presStyleIdx="1" presStyleCnt="4" custScaleX="116249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4B483D5-7BFA-4056-AEAF-30C82D320B3B}" type="pres">
      <dgm:prSet presAssocID="{E62EDE99-D347-4F01-8AB3-1A19423D42E7}" presName="FourNodes_3" presStyleLbl="node1" presStyleIdx="2" presStyleCnt="4" custScaleX="11084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A024C3B-AFEF-4D69-BBC9-512436704F92}" type="pres">
      <dgm:prSet presAssocID="{E62EDE99-D347-4F01-8AB3-1A19423D42E7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B5CAEDD-1285-49E7-B4F0-F9AFAECD8822}" type="pres">
      <dgm:prSet presAssocID="{E62EDE99-D347-4F01-8AB3-1A19423D42E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DCCA79A-C6CA-4E73-9A13-D4C8347EEC7D}" type="pres">
      <dgm:prSet presAssocID="{E62EDE99-D347-4F01-8AB3-1A19423D42E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B6B3F6F-A49B-422D-B791-02A02B17D559}" type="pres">
      <dgm:prSet presAssocID="{E62EDE99-D347-4F01-8AB3-1A19423D42E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FD53034-2E70-47E3-A458-277FE040F943}" type="pres">
      <dgm:prSet presAssocID="{E62EDE99-D347-4F01-8AB3-1A19423D42E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A1BFC10B-116B-4C66-8243-E026008F0158}" type="pres">
      <dgm:prSet presAssocID="{E62EDE99-D347-4F01-8AB3-1A19423D42E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B737C062-08C1-4E96-A113-EAB9B8A8C1A8}" type="pres">
      <dgm:prSet presAssocID="{E62EDE99-D347-4F01-8AB3-1A19423D42E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577AF438-AF5A-4A80-A826-E4432516A583}" type="pres">
      <dgm:prSet presAssocID="{E62EDE99-D347-4F01-8AB3-1A19423D42E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E80BC264-AB7F-424D-B8BF-A24761A485F9}" type="presOf" srcId="{E62EDE99-D347-4F01-8AB3-1A19423D42E7}" destId="{5C2E4F3E-1D5C-4AA3-A0EF-402C4E18AC99}" srcOrd="0" destOrd="0" presId="urn:microsoft.com/office/officeart/2005/8/layout/vProcess5"/>
    <dgm:cxn modelId="{EA34659B-915C-4BCB-9AA7-0B96859BFEFF}" type="presOf" srcId="{5CAA0819-EDA6-4179-8E44-88A9219608E6}" destId="{577AF438-AF5A-4A80-A826-E4432516A583}" srcOrd="1" destOrd="0" presId="urn:microsoft.com/office/officeart/2005/8/layout/vProcess5"/>
    <dgm:cxn modelId="{A4760226-3343-4DCE-A0CD-5DBA9ED8AAA0}" srcId="{E62EDE99-D347-4F01-8AB3-1A19423D42E7}" destId="{6A12FB9A-ADCC-4393-A54F-8C48B255F362}" srcOrd="2" destOrd="0" parTransId="{CA1E2190-F639-4338-A494-FB897146E71C}" sibTransId="{C4531D0D-F25C-4A9A-AE15-E7901B8FDBC8}"/>
    <dgm:cxn modelId="{2C5FFD92-AE7C-4311-854F-5E35572ADFD5}" type="presOf" srcId="{C4531D0D-F25C-4A9A-AE15-E7901B8FDBC8}" destId="{7B6B3F6F-A49B-422D-B791-02A02B17D559}" srcOrd="0" destOrd="0" presId="urn:microsoft.com/office/officeart/2005/8/layout/vProcess5"/>
    <dgm:cxn modelId="{58AF3ADB-026C-416D-B82D-B72A32D382A8}" type="presOf" srcId="{701ED498-439E-4780-87FF-4E488667DCBE}" destId="{EDCCA79A-C6CA-4E73-9A13-D4C8347EEC7D}" srcOrd="0" destOrd="0" presId="urn:microsoft.com/office/officeart/2005/8/layout/vProcess5"/>
    <dgm:cxn modelId="{735CE9AE-E781-4841-94BD-A01CA57FF320}" srcId="{E62EDE99-D347-4F01-8AB3-1A19423D42E7}" destId="{47F75543-C781-41F4-A23E-B219987BF4C3}" srcOrd="1" destOrd="0" parTransId="{1C4A302B-397F-44F3-B18F-C3D4741DF045}" sibTransId="{701ED498-439E-4780-87FF-4E488667DCBE}"/>
    <dgm:cxn modelId="{2F603DDB-64E2-4770-997A-A30611353BF4}" type="presOf" srcId="{6A12FB9A-ADCC-4393-A54F-8C48B255F362}" destId="{74B483D5-7BFA-4056-AEAF-30C82D320B3B}" srcOrd="0" destOrd="0" presId="urn:microsoft.com/office/officeart/2005/8/layout/vProcess5"/>
    <dgm:cxn modelId="{58D6E7CA-0DF0-4BBF-B6D3-0FD29EA2BD86}" type="presOf" srcId="{4D513638-1C68-4414-95B2-F382C127A2F8}" destId="{3B5CAEDD-1285-49E7-B4F0-F9AFAECD8822}" srcOrd="0" destOrd="0" presId="urn:microsoft.com/office/officeart/2005/8/layout/vProcess5"/>
    <dgm:cxn modelId="{2975ADBA-A4E7-44D8-A248-B2161A4EC95E}" type="presOf" srcId="{5CAA0819-EDA6-4179-8E44-88A9219608E6}" destId="{2A024C3B-AFEF-4D69-BBC9-512436704F92}" srcOrd="0" destOrd="0" presId="urn:microsoft.com/office/officeart/2005/8/layout/vProcess5"/>
    <dgm:cxn modelId="{9113302B-EAD7-4A11-8F1E-0D5F8A44E7C1}" type="presOf" srcId="{8C5A556A-A455-4540-B705-31B465F1E80D}" destId="{7FD53034-2E70-47E3-A458-277FE040F943}" srcOrd="1" destOrd="0" presId="urn:microsoft.com/office/officeart/2005/8/layout/vProcess5"/>
    <dgm:cxn modelId="{58EF41F7-707F-40BF-A104-FBC191F38BEC}" srcId="{E62EDE99-D347-4F01-8AB3-1A19423D42E7}" destId="{5CAA0819-EDA6-4179-8E44-88A9219608E6}" srcOrd="3" destOrd="0" parTransId="{3B6BE1F1-ECF9-40A5-ADD8-02FD01A67698}" sibTransId="{8640F6FF-A155-489C-8663-748C66D2A951}"/>
    <dgm:cxn modelId="{97A04887-506F-4FC0-A3D4-0119A5569FCA}" type="presOf" srcId="{47F75543-C781-41F4-A23E-B219987BF4C3}" destId="{A1BFC10B-116B-4C66-8243-E026008F0158}" srcOrd="1" destOrd="0" presId="urn:microsoft.com/office/officeart/2005/8/layout/vProcess5"/>
    <dgm:cxn modelId="{9EBE469A-5C0D-4373-B638-96AA5CFEBB51}" type="presOf" srcId="{8C5A556A-A455-4540-B705-31B465F1E80D}" destId="{DCF4C33C-0CB5-4247-906E-A5550830D7DB}" srcOrd="0" destOrd="0" presId="urn:microsoft.com/office/officeart/2005/8/layout/vProcess5"/>
    <dgm:cxn modelId="{C5058DBF-5E47-4711-8017-BEE37DEC5968}" srcId="{E62EDE99-D347-4F01-8AB3-1A19423D42E7}" destId="{8C5A556A-A455-4540-B705-31B465F1E80D}" srcOrd="0" destOrd="0" parTransId="{62154897-0633-4353-9880-9D99F0334F8E}" sibTransId="{4D513638-1C68-4414-95B2-F382C127A2F8}"/>
    <dgm:cxn modelId="{B72156A9-F85B-4642-88FD-B742ACF98038}" type="presOf" srcId="{47F75543-C781-41F4-A23E-B219987BF4C3}" destId="{35F6A13C-6DA2-4B95-B7CA-BAC8B6882569}" srcOrd="0" destOrd="0" presId="urn:microsoft.com/office/officeart/2005/8/layout/vProcess5"/>
    <dgm:cxn modelId="{A0B5FF4C-51AE-45FD-9D1B-C5C89DAAAC77}" type="presOf" srcId="{6A12FB9A-ADCC-4393-A54F-8C48B255F362}" destId="{B737C062-08C1-4E96-A113-EAB9B8A8C1A8}" srcOrd="1" destOrd="0" presId="urn:microsoft.com/office/officeart/2005/8/layout/vProcess5"/>
    <dgm:cxn modelId="{FC33CC0A-9F52-46C9-9804-F35525387E47}" type="presParOf" srcId="{5C2E4F3E-1D5C-4AA3-A0EF-402C4E18AC99}" destId="{7E885928-9A34-4053-92AD-F0FEAD7F285A}" srcOrd="0" destOrd="0" presId="urn:microsoft.com/office/officeart/2005/8/layout/vProcess5"/>
    <dgm:cxn modelId="{BE1B515E-E393-481E-85FF-DA8E4461E944}" type="presParOf" srcId="{5C2E4F3E-1D5C-4AA3-A0EF-402C4E18AC99}" destId="{DCF4C33C-0CB5-4247-906E-A5550830D7DB}" srcOrd="1" destOrd="0" presId="urn:microsoft.com/office/officeart/2005/8/layout/vProcess5"/>
    <dgm:cxn modelId="{686FF632-0B85-489D-8318-BDDC041D4BDD}" type="presParOf" srcId="{5C2E4F3E-1D5C-4AA3-A0EF-402C4E18AC99}" destId="{35F6A13C-6DA2-4B95-B7CA-BAC8B6882569}" srcOrd="2" destOrd="0" presId="urn:microsoft.com/office/officeart/2005/8/layout/vProcess5"/>
    <dgm:cxn modelId="{794DB3D0-8D6D-459A-9DDE-EB8F858373B4}" type="presParOf" srcId="{5C2E4F3E-1D5C-4AA3-A0EF-402C4E18AC99}" destId="{74B483D5-7BFA-4056-AEAF-30C82D320B3B}" srcOrd="3" destOrd="0" presId="urn:microsoft.com/office/officeart/2005/8/layout/vProcess5"/>
    <dgm:cxn modelId="{79144770-808E-4699-A23E-94E00F7D61A4}" type="presParOf" srcId="{5C2E4F3E-1D5C-4AA3-A0EF-402C4E18AC99}" destId="{2A024C3B-AFEF-4D69-BBC9-512436704F92}" srcOrd="4" destOrd="0" presId="urn:microsoft.com/office/officeart/2005/8/layout/vProcess5"/>
    <dgm:cxn modelId="{49156204-5D71-4F08-B55B-2BBFFA74FFB6}" type="presParOf" srcId="{5C2E4F3E-1D5C-4AA3-A0EF-402C4E18AC99}" destId="{3B5CAEDD-1285-49E7-B4F0-F9AFAECD8822}" srcOrd="5" destOrd="0" presId="urn:microsoft.com/office/officeart/2005/8/layout/vProcess5"/>
    <dgm:cxn modelId="{9B48EB97-3798-4011-A68D-7BE30DEB847B}" type="presParOf" srcId="{5C2E4F3E-1D5C-4AA3-A0EF-402C4E18AC99}" destId="{EDCCA79A-C6CA-4E73-9A13-D4C8347EEC7D}" srcOrd="6" destOrd="0" presId="urn:microsoft.com/office/officeart/2005/8/layout/vProcess5"/>
    <dgm:cxn modelId="{8BAD31B8-161F-4819-A57B-995761318617}" type="presParOf" srcId="{5C2E4F3E-1D5C-4AA3-A0EF-402C4E18AC99}" destId="{7B6B3F6F-A49B-422D-B791-02A02B17D559}" srcOrd="7" destOrd="0" presId="urn:microsoft.com/office/officeart/2005/8/layout/vProcess5"/>
    <dgm:cxn modelId="{F7AD31CE-E264-4E22-8415-12CCB7C0B193}" type="presParOf" srcId="{5C2E4F3E-1D5C-4AA3-A0EF-402C4E18AC99}" destId="{7FD53034-2E70-47E3-A458-277FE040F943}" srcOrd="8" destOrd="0" presId="urn:microsoft.com/office/officeart/2005/8/layout/vProcess5"/>
    <dgm:cxn modelId="{0F02ECF8-FB13-4726-B705-FCBC7F7F5DD0}" type="presParOf" srcId="{5C2E4F3E-1D5C-4AA3-A0EF-402C4E18AC99}" destId="{A1BFC10B-116B-4C66-8243-E026008F0158}" srcOrd="9" destOrd="0" presId="urn:microsoft.com/office/officeart/2005/8/layout/vProcess5"/>
    <dgm:cxn modelId="{2B20B6DA-40F7-46A0-A999-F78C8449EC8D}" type="presParOf" srcId="{5C2E4F3E-1D5C-4AA3-A0EF-402C4E18AC99}" destId="{B737C062-08C1-4E96-A113-EAB9B8A8C1A8}" srcOrd="10" destOrd="0" presId="urn:microsoft.com/office/officeart/2005/8/layout/vProcess5"/>
    <dgm:cxn modelId="{1F14B5E4-54DA-4C0D-9D85-A7DE5C69BC6B}" type="presParOf" srcId="{5C2E4F3E-1D5C-4AA3-A0EF-402C4E18AC99}" destId="{577AF438-AF5A-4A80-A826-E4432516A58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B75C17-9EF1-4234-B129-FB647FDD7B6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MY"/>
        </a:p>
      </dgm:t>
    </dgm:pt>
    <dgm:pt modelId="{0DAE2A11-C619-4B86-AABD-7BC4EDB3A50E}">
      <dgm:prSet phldrT="[Text]"/>
      <dgm:spPr/>
      <dgm:t>
        <a:bodyPr/>
        <a:lstStyle/>
        <a:p>
          <a:r>
            <a:rPr lang="en-MY" dirty="0"/>
            <a:t>SEBELUM</a:t>
          </a:r>
        </a:p>
      </dgm:t>
    </dgm:pt>
    <dgm:pt modelId="{40FF91C4-7D65-4995-8442-F5CBEF744682}" type="parTrans" cxnId="{A098DF19-624E-4A5C-83B9-44226D308AE2}">
      <dgm:prSet/>
      <dgm:spPr/>
      <dgm:t>
        <a:bodyPr/>
        <a:lstStyle/>
        <a:p>
          <a:endParaRPr lang="en-MY"/>
        </a:p>
      </dgm:t>
    </dgm:pt>
    <dgm:pt modelId="{A16AF0E3-EF32-4284-8AF9-353E9E478BEE}" type="sibTrans" cxnId="{A098DF19-624E-4A5C-83B9-44226D308AE2}">
      <dgm:prSet/>
      <dgm:spPr/>
      <dgm:t>
        <a:bodyPr/>
        <a:lstStyle/>
        <a:p>
          <a:endParaRPr lang="en-MY"/>
        </a:p>
      </dgm:t>
    </dgm:pt>
    <dgm:pt modelId="{657E7C6B-7FBB-44C0-AEBF-D3C81D6E6989}">
      <dgm:prSet phldrT="[Text]"/>
      <dgm:spPr/>
      <dgm:t>
        <a:bodyPr/>
        <a:lstStyle/>
        <a:p>
          <a:r>
            <a:rPr lang="en-MY" dirty="0"/>
            <a:t>SEMASA</a:t>
          </a:r>
        </a:p>
      </dgm:t>
    </dgm:pt>
    <dgm:pt modelId="{61EA06AA-E521-4D35-9DB1-E6F3A5DDADE9}" type="parTrans" cxnId="{5ED6D714-A6A5-41C7-A1DA-8F2B3B57D484}">
      <dgm:prSet/>
      <dgm:spPr/>
      <dgm:t>
        <a:bodyPr/>
        <a:lstStyle/>
        <a:p>
          <a:endParaRPr lang="en-MY"/>
        </a:p>
      </dgm:t>
    </dgm:pt>
    <dgm:pt modelId="{595E37C0-3444-4631-AC88-2B845BD8BC57}" type="sibTrans" cxnId="{5ED6D714-A6A5-41C7-A1DA-8F2B3B57D484}">
      <dgm:prSet/>
      <dgm:spPr/>
      <dgm:t>
        <a:bodyPr/>
        <a:lstStyle/>
        <a:p>
          <a:endParaRPr lang="en-MY"/>
        </a:p>
      </dgm:t>
    </dgm:pt>
    <dgm:pt modelId="{4F26C86F-D027-412F-BE0A-821C711351F8}">
      <dgm:prSet phldrT="[Text]" custT="1"/>
      <dgm:spPr/>
      <dgm:t>
        <a:bodyPr/>
        <a:lstStyle/>
        <a:p>
          <a:r>
            <a:rPr lang="en-MY" sz="1800" dirty="0" err="1"/>
            <a:t>Kemuka</a:t>
          </a:r>
          <a:r>
            <a:rPr lang="en-MY" sz="1800" dirty="0"/>
            <a:t> </a:t>
          </a:r>
          <a:r>
            <a:rPr lang="en-MY" sz="1800" b="1" dirty="0" err="1"/>
            <a:t>Buku</a:t>
          </a:r>
          <a:r>
            <a:rPr lang="en-MY" sz="1800" b="1" dirty="0"/>
            <a:t> </a:t>
          </a:r>
          <a:r>
            <a:rPr lang="en-MY" sz="1800" b="1" dirty="0" err="1"/>
            <a:t>Rekod</a:t>
          </a:r>
          <a:r>
            <a:rPr lang="en-MY" sz="1800" b="1" dirty="0"/>
            <a:t> </a:t>
          </a:r>
          <a:r>
            <a:rPr lang="en-MY" sz="1800" b="1" dirty="0" err="1"/>
            <a:t>Perkhidmatan</a:t>
          </a:r>
          <a:r>
            <a:rPr lang="en-MY" sz="1800" b="1" dirty="0"/>
            <a:t> </a:t>
          </a:r>
          <a:r>
            <a:rPr lang="en-MY" sz="1800" dirty="0" err="1" smtClean="0"/>
            <a:t>kepada</a:t>
          </a:r>
          <a:r>
            <a:rPr lang="en-MY" sz="1800" dirty="0" smtClean="0"/>
            <a:t> </a:t>
          </a:r>
          <a:r>
            <a:rPr lang="en-MY" sz="1800" dirty="0"/>
            <a:t>PTJ </a:t>
          </a:r>
          <a:r>
            <a:rPr lang="en-MY" sz="1800" dirty="0" err="1" smtClean="0"/>
            <a:t>Baru</a:t>
          </a:r>
          <a:r>
            <a:rPr lang="en-MY" sz="1800" dirty="0" smtClean="0"/>
            <a:t> </a:t>
          </a:r>
          <a:r>
            <a:rPr lang="en-MY" sz="1800" b="1" dirty="0" err="1" smtClean="0">
              <a:solidFill>
                <a:srgbClr val="FF0000"/>
              </a:solidFill>
            </a:rPr>
            <a:t>dalam</a:t>
          </a:r>
          <a:r>
            <a:rPr lang="en-MY" sz="1800" b="1" dirty="0" smtClean="0">
              <a:solidFill>
                <a:srgbClr val="FF0000"/>
              </a:solidFill>
            </a:rPr>
            <a:t> </a:t>
          </a:r>
          <a:r>
            <a:rPr lang="en-MY" sz="1800" b="1" dirty="0" err="1">
              <a:solidFill>
                <a:srgbClr val="FF0000"/>
              </a:solidFill>
            </a:rPr>
            <a:t>tempoh</a:t>
          </a:r>
          <a:r>
            <a:rPr lang="en-MY" sz="1800" b="1" dirty="0">
              <a:solidFill>
                <a:srgbClr val="FF0000"/>
              </a:solidFill>
            </a:rPr>
            <a:t> 5 </a:t>
          </a:r>
          <a:r>
            <a:rPr lang="en-MY" sz="1800" b="1" dirty="0" err="1">
              <a:solidFill>
                <a:srgbClr val="FF0000"/>
              </a:solidFill>
            </a:rPr>
            <a:t>hari</a:t>
          </a:r>
          <a:r>
            <a:rPr lang="en-MY" sz="1800" b="1" dirty="0">
              <a:solidFill>
                <a:srgbClr val="FF0000"/>
              </a:solidFill>
            </a:rPr>
            <a:t> </a:t>
          </a:r>
          <a:r>
            <a:rPr lang="en-MY" sz="1800" dirty="0" err="1"/>
            <a:t>dari</a:t>
          </a:r>
          <a:r>
            <a:rPr lang="en-MY" sz="1800" dirty="0"/>
            <a:t> </a:t>
          </a:r>
          <a:r>
            <a:rPr lang="en-MY" sz="1800" dirty="0" err="1"/>
            <a:t>tarikh</a:t>
          </a:r>
          <a:r>
            <a:rPr lang="en-MY" sz="1800" dirty="0"/>
            <a:t> </a:t>
          </a:r>
          <a:r>
            <a:rPr lang="en-MY" sz="1800" dirty="0" err="1"/>
            <a:t>surat</a:t>
          </a:r>
          <a:r>
            <a:rPr lang="en-MY" sz="1800" dirty="0"/>
            <a:t> </a:t>
          </a:r>
          <a:r>
            <a:rPr lang="en-MY" sz="1800" dirty="0" err="1"/>
            <a:t>pertukaran</a:t>
          </a:r>
          <a:r>
            <a:rPr lang="en-MY" sz="1800" dirty="0"/>
            <a:t> </a:t>
          </a:r>
          <a:r>
            <a:rPr lang="en-MY" sz="1800" dirty="0" err="1"/>
            <a:t>pegawai</a:t>
          </a:r>
          <a:r>
            <a:rPr lang="en-MY" sz="1800" dirty="0"/>
            <a:t> </a:t>
          </a:r>
          <a:r>
            <a:rPr lang="en-MY" sz="1800" dirty="0" err="1"/>
            <a:t>diterima</a:t>
          </a:r>
          <a:endParaRPr lang="en-MY" sz="1800" dirty="0"/>
        </a:p>
      </dgm:t>
    </dgm:pt>
    <dgm:pt modelId="{A1EBC11D-494A-4362-88F1-0F571F70A020}" type="parTrans" cxnId="{7C52D5C5-2718-4FD7-A7C2-52BB394734CF}">
      <dgm:prSet/>
      <dgm:spPr/>
      <dgm:t>
        <a:bodyPr/>
        <a:lstStyle/>
        <a:p>
          <a:endParaRPr lang="en-MY"/>
        </a:p>
      </dgm:t>
    </dgm:pt>
    <dgm:pt modelId="{1420593D-416C-4857-9B26-4EDC2E3434C9}" type="sibTrans" cxnId="{7C52D5C5-2718-4FD7-A7C2-52BB394734CF}">
      <dgm:prSet/>
      <dgm:spPr/>
      <dgm:t>
        <a:bodyPr/>
        <a:lstStyle/>
        <a:p>
          <a:endParaRPr lang="en-MY"/>
        </a:p>
      </dgm:t>
    </dgm:pt>
    <dgm:pt modelId="{869B1B93-AE5A-404B-8E7D-2DF297FF36FA}">
      <dgm:prSet phldrT="[Text]" custT="1"/>
      <dgm:spPr/>
      <dgm:t>
        <a:bodyPr/>
        <a:lstStyle/>
        <a:p>
          <a:r>
            <a:rPr lang="en-MY" sz="1800" b="1" dirty="0" err="1"/>
            <a:t>Semak</a:t>
          </a:r>
          <a:r>
            <a:rPr lang="en-MY" sz="1800" b="1" dirty="0"/>
            <a:t> dan </a:t>
          </a:r>
          <a:r>
            <a:rPr lang="en-MY" sz="1800" b="1" dirty="0" err="1"/>
            <a:t>pastikan</a:t>
          </a:r>
          <a:r>
            <a:rPr lang="en-MY" sz="1800" b="1" dirty="0"/>
            <a:t> </a:t>
          </a:r>
          <a:r>
            <a:rPr lang="en-MY" sz="1800" dirty="0" err="1"/>
            <a:t>maklumat</a:t>
          </a:r>
          <a:r>
            <a:rPr lang="en-MY" sz="1800" dirty="0"/>
            <a:t> </a:t>
          </a:r>
          <a:r>
            <a:rPr lang="en-MY" sz="1800" dirty="0" err="1"/>
            <a:t>pegawai</a:t>
          </a:r>
          <a:r>
            <a:rPr lang="en-MY" sz="1800" dirty="0"/>
            <a:t> di </a:t>
          </a:r>
          <a:r>
            <a:rPr lang="en-MY" sz="1800" dirty="0" err="1"/>
            <a:t>dalam</a:t>
          </a:r>
          <a:r>
            <a:rPr lang="en-MY" sz="1800" dirty="0"/>
            <a:t> </a:t>
          </a:r>
          <a:r>
            <a:rPr lang="en-MY" sz="1800" b="1" dirty="0"/>
            <a:t>Fail </a:t>
          </a:r>
          <a:r>
            <a:rPr lang="en-MY" sz="1800" b="1" dirty="0" err="1"/>
            <a:t>Induk</a:t>
          </a:r>
          <a:r>
            <a:rPr lang="en-MY" sz="1800" b="1" dirty="0"/>
            <a:t> </a:t>
          </a:r>
          <a:r>
            <a:rPr lang="en-MY" sz="1800" b="1" dirty="0" err="1"/>
            <a:t>Gaji</a:t>
          </a:r>
          <a:r>
            <a:rPr lang="en-MY" sz="1800" dirty="0"/>
            <a:t> PTJ </a:t>
          </a:r>
          <a:r>
            <a:rPr lang="en-MY" sz="1800" dirty="0" err="1"/>
            <a:t>asal</a:t>
          </a:r>
          <a:r>
            <a:rPr lang="en-MY" sz="1800" dirty="0"/>
            <a:t>/</a:t>
          </a:r>
          <a:r>
            <a:rPr lang="en-MY" sz="1800" dirty="0" err="1"/>
            <a:t>penerima</a:t>
          </a:r>
          <a:r>
            <a:rPr lang="en-MY" sz="1800" dirty="0"/>
            <a:t> </a:t>
          </a:r>
          <a:r>
            <a:rPr lang="en-MY" sz="1800" dirty="0" err="1"/>
            <a:t>telah</a:t>
          </a:r>
          <a:r>
            <a:rPr lang="en-MY" sz="1800" dirty="0"/>
            <a:t> </a:t>
          </a:r>
          <a:r>
            <a:rPr lang="en-MY" sz="1800" dirty="0" err="1"/>
            <a:t>dikemaskini</a:t>
          </a:r>
          <a:r>
            <a:rPr lang="en-MY" sz="1800" dirty="0"/>
            <a:t> </a:t>
          </a:r>
          <a:r>
            <a:rPr lang="en-MY" sz="1800" dirty="0" err="1"/>
            <a:t>selepas</a:t>
          </a:r>
          <a:r>
            <a:rPr lang="en-MY" sz="1800" dirty="0"/>
            <a:t> </a:t>
          </a:r>
          <a:r>
            <a:rPr lang="en-MY" sz="1800" dirty="0" err="1"/>
            <a:t>tarikh</a:t>
          </a:r>
          <a:r>
            <a:rPr lang="en-MY" sz="1800" dirty="0"/>
            <a:t> </a:t>
          </a:r>
          <a:r>
            <a:rPr lang="en-MY" sz="1800" dirty="0" err="1"/>
            <a:t>pembayaran</a:t>
          </a:r>
          <a:r>
            <a:rPr lang="en-MY" sz="1800" dirty="0"/>
            <a:t> </a:t>
          </a:r>
          <a:r>
            <a:rPr lang="en-MY" sz="1800" dirty="0" err="1"/>
            <a:t>gaji</a:t>
          </a:r>
          <a:endParaRPr lang="en-MY" sz="1800" dirty="0"/>
        </a:p>
      </dgm:t>
    </dgm:pt>
    <dgm:pt modelId="{1F609433-25BC-499B-BDE3-FF8BE97CBFAB}" type="parTrans" cxnId="{20F2F97F-C81C-489F-B7B2-664DBE8D1897}">
      <dgm:prSet/>
      <dgm:spPr/>
      <dgm:t>
        <a:bodyPr/>
        <a:lstStyle/>
        <a:p>
          <a:endParaRPr lang="en-MY"/>
        </a:p>
      </dgm:t>
    </dgm:pt>
    <dgm:pt modelId="{46BA9623-3F0C-4A62-94C7-335F1C4B72C0}" type="sibTrans" cxnId="{20F2F97F-C81C-489F-B7B2-664DBE8D1897}">
      <dgm:prSet/>
      <dgm:spPr/>
      <dgm:t>
        <a:bodyPr/>
        <a:lstStyle/>
        <a:p>
          <a:endParaRPr lang="en-MY"/>
        </a:p>
      </dgm:t>
    </dgm:pt>
    <dgm:pt modelId="{5696BC08-38DC-489D-BDAA-B5AB9F5033F6}">
      <dgm:prSet custT="1"/>
      <dgm:spPr/>
      <dgm:t>
        <a:bodyPr/>
        <a:lstStyle/>
        <a:p>
          <a:r>
            <a:rPr lang="en-MY" sz="1800" dirty="0" err="1"/>
            <a:t>Terima</a:t>
          </a:r>
          <a:r>
            <a:rPr lang="en-MY" sz="1800" dirty="0"/>
            <a:t> </a:t>
          </a:r>
          <a:r>
            <a:rPr lang="en-MY" sz="1800" b="1" dirty="0" err="1"/>
            <a:t>Surat</a:t>
          </a:r>
          <a:r>
            <a:rPr lang="en-MY" sz="1800" b="1" dirty="0"/>
            <a:t> </a:t>
          </a:r>
          <a:r>
            <a:rPr lang="en-MY" sz="1800" b="1" dirty="0" err="1" smtClean="0"/>
            <a:t>Arahan</a:t>
          </a:r>
          <a:r>
            <a:rPr lang="en-MY" sz="1800" b="1" dirty="0" smtClean="0"/>
            <a:t> </a:t>
          </a:r>
          <a:r>
            <a:rPr lang="en-MY" sz="1800" b="1" dirty="0" err="1" smtClean="0"/>
            <a:t>Pertukaran</a:t>
          </a:r>
          <a:r>
            <a:rPr lang="en-MY" sz="1800" b="1" dirty="0" smtClean="0"/>
            <a:t> </a:t>
          </a:r>
          <a:r>
            <a:rPr lang="en-MY" sz="1800" b="1" dirty="0" err="1"/>
            <a:t>Pegawai</a:t>
          </a:r>
          <a:endParaRPr lang="en-MY" sz="1800" b="1" dirty="0"/>
        </a:p>
      </dgm:t>
    </dgm:pt>
    <dgm:pt modelId="{2E8011EF-DF68-4997-A12C-EC98DDB8F5E1}" type="parTrans" cxnId="{113266D3-2F3E-4971-A683-551984F3A443}">
      <dgm:prSet/>
      <dgm:spPr/>
      <dgm:t>
        <a:bodyPr/>
        <a:lstStyle/>
        <a:p>
          <a:endParaRPr lang="en-MY"/>
        </a:p>
      </dgm:t>
    </dgm:pt>
    <dgm:pt modelId="{8E7AB48F-C3F9-4BC1-9118-E6B08429BF90}" type="sibTrans" cxnId="{113266D3-2F3E-4971-A683-551984F3A443}">
      <dgm:prSet/>
      <dgm:spPr/>
      <dgm:t>
        <a:bodyPr/>
        <a:lstStyle/>
        <a:p>
          <a:endParaRPr lang="en-MY"/>
        </a:p>
      </dgm:t>
    </dgm:pt>
    <dgm:pt modelId="{C349C4C0-84D9-4D16-982F-51BD0ED399FD}">
      <dgm:prSet custT="1"/>
      <dgm:spPr/>
      <dgm:t>
        <a:bodyPr/>
        <a:lstStyle/>
        <a:p>
          <a:r>
            <a:rPr lang="en-MY" sz="1800" dirty="0" err="1"/>
            <a:t>Sedia</a:t>
          </a:r>
          <a:r>
            <a:rPr lang="en-MY" sz="1800" dirty="0"/>
            <a:t> </a:t>
          </a:r>
          <a:r>
            <a:rPr lang="en-MY" sz="1800" b="1" dirty="0" err="1"/>
            <a:t>Penyata</a:t>
          </a:r>
          <a:r>
            <a:rPr lang="en-MY" sz="1800" b="1" dirty="0"/>
            <a:t> </a:t>
          </a:r>
          <a:r>
            <a:rPr lang="en-MY" sz="1800" b="1" dirty="0" err="1"/>
            <a:t>Perubahan</a:t>
          </a:r>
          <a:r>
            <a:rPr lang="en-MY" sz="1800" b="1" dirty="0"/>
            <a:t> </a:t>
          </a:r>
          <a:r>
            <a:rPr lang="en-MY" sz="1800" b="1" dirty="0" err="1" smtClean="0"/>
            <a:t>Pendapatan</a:t>
          </a:r>
          <a:r>
            <a:rPr lang="en-MY" sz="1800" b="1" dirty="0" smtClean="0"/>
            <a:t> </a:t>
          </a:r>
          <a:r>
            <a:rPr lang="en-MY" sz="1800" dirty="0"/>
            <a:t>(Kew 8)</a:t>
          </a:r>
        </a:p>
      </dgm:t>
    </dgm:pt>
    <dgm:pt modelId="{0438AD98-F62C-4621-9E2B-DE2AA10B70BF}" type="parTrans" cxnId="{0C2F0C36-DBB5-4272-9A8A-AAD032F44448}">
      <dgm:prSet/>
      <dgm:spPr/>
      <dgm:t>
        <a:bodyPr/>
        <a:lstStyle/>
        <a:p>
          <a:endParaRPr lang="en-MY"/>
        </a:p>
      </dgm:t>
    </dgm:pt>
    <dgm:pt modelId="{258379B9-D563-48DA-820B-B536CC8F0DC6}" type="sibTrans" cxnId="{0C2F0C36-DBB5-4272-9A8A-AAD032F44448}">
      <dgm:prSet/>
      <dgm:spPr/>
      <dgm:t>
        <a:bodyPr/>
        <a:lstStyle/>
        <a:p>
          <a:endParaRPr lang="en-MY"/>
        </a:p>
      </dgm:t>
    </dgm:pt>
    <dgm:pt modelId="{EE997627-1FD1-452D-8100-39191ADE3F6B}">
      <dgm:prSet custT="1"/>
      <dgm:spPr/>
      <dgm:t>
        <a:bodyPr/>
        <a:lstStyle/>
        <a:p>
          <a:r>
            <a:rPr lang="en-MY" sz="1800" dirty="0" err="1"/>
            <a:t>Kemaskini</a:t>
          </a:r>
          <a:r>
            <a:rPr lang="en-MY" sz="1800" dirty="0"/>
            <a:t> </a:t>
          </a:r>
          <a:r>
            <a:rPr lang="en-MY" sz="1800" b="1" dirty="0" err="1"/>
            <a:t>Buku</a:t>
          </a:r>
          <a:r>
            <a:rPr lang="en-MY" sz="1800" b="1" dirty="0"/>
            <a:t> </a:t>
          </a:r>
          <a:r>
            <a:rPr lang="en-MY" sz="1800" b="1" dirty="0" err="1"/>
            <a:t>Rekod</a:t>
          </a:r>
          <a:r>
            <a:rPr lang="en-MY" sz="1800" b="1" dirty="0"/>
            <a:t> </a:t>
          </a:r>
          <a:r>
            <a:rPr lang="en-MY" sz="1800" b="1" dirty="0" err="1"/>
            <a:t>Perkhidmatan</a:t>
          </a:r>
          <a:r>
            <a:rPr lang="en-MY" sz="1800" dirty="0"/>
            <a:t> </a:t>
          </a:r>
          <a:r>
            <a:rPr lang="en-MY" sz="1800" dirty="0" err="1"/>
            <a:t>pegawai</a:t>
          </a:r>
          <a:endParaRPr lang="en-MY" sz="1800" dirty="0"/>
        </a:p>
      </dgm:t>
    </dgm:pt>
    <dgm:pt modelId="{ADE49C5A-7D2A-486F-ACDB-EE9563C5C1C9}" type="parTrans" cxnId="{F29DD750-7B6C-4BE1-BCE7-606634FA1F0D}">
      <dgm:prSet/>
      <dgm:spPr/>
      <dgm:t>
        <a:bodyPr/>
        <a:lstStyle/>
        <a:p>
          <a:endParaRPr lang="en-MY"/>
        </a:p>
      </dgm:t>
    </dgm:pt>
    <dgm:pt modelId="{3BD216A2-A88F-4D32-B2D6-D8C061A52D1F}" type="sibTrans" cxnId="{F29DD750-7B6C-4BE1-BCE7-606634FA1F0D}">
      <dgm:prSet/>
      <dgm:spPr/>
      <dgm:t>
        <a:bodyPr/>
        <a:lstStyle/>
        <a:p>
          <a:endParaRPr lang="en-MY"/>
        </a:p>
      </dgm:t>
    </dgm:pt>
    <dgm:pt modelId="{B06DD2A2-02D1-40B2-B0BA-915DE85E920B}">
      <dgm:prSet phldrT="[Text]" custT="1"/>
      <dgm:spPr/>
      <dgm:t>
        <a:bodyPr/>
        <a:lstStyle/>
        <a:p>
          <a:r>
            <a:rPr lang="en-MY" sz="1800" b="1" dirty="0" smtClean="0"/>
            <a:t>PTJ </a:t>
          </a:r>
          <a:r>
            <a:rPr lang="en-MY" sz="1800" b="1" dirty="0" err="1" smtClean="0"/>
            <a:t>Baru</a:t>
          </a:r>
          <a:r>
            <a:rPr lang="en-MY" sz="1800" b="1" dirty="0" smtClean="0"/>
            <a:t> </a:t>
          </a:r>
          <a:r>
            <a:rPr lang="en-MY" sz="1800" b="1" dirty="0" err="1" smtClean="0"/>
            <a:t>kuncimasuk</a:t>
          </a:r>
          <a:r>
            <a:rPr lang="en-MY" sz="1800" b="1" dirty="0" smtClean="0"/>
            <a:t> Kew 8 </a:t>
          </a:r>
          <a:r>
            <a:rPr lang="en-MY" sz="1800" b="1" dirty="0" err="1" smtClean="0"/>
            <a:t>dan</a:t>
          </a:r>
          <a:r>
            <a:rPr lang="en-MY" sz="1800" b="1" dirty="0" smtClean="0"/>
            <a:t> </a:t>
          </a:r>
          <a:r>
            <a:rPr lang="en-MY" sz="1800" b="1" u="sng" dirty="0" err="1" smtClean="0"/>
            <a:t>Perubahan</a:t>
          </a:r>
          <a:r>
            <a:rPr lang="en-MY" sz="1800" b="1" u="sng" dirty="0" smtClean="0"/>
            <a:t> </a:t>
          </a:r>
          <a:r>
            <a:rPr lang="en-MY" sz="1800" b="1" u="sng" dirty="0" err="1" smtClean="0"/>
            <a:t>Gaji</a:t>
          </a:r>
          <a:r>
            <a:rPr lang="en-MY" sz="1800" b="1" dirty="0" smtClean="0"/>
            <a:t> (Kew 320) </a:t>
          </a:r>
          <a:r>
            <a:rPr lang="en-MY" sz="1800" dirty="0" err="1" smtClean="0"/>
            <a:t>dalam</a:t>
          </a:r>
          <a:r>
            <a:rPr lang="en-MY" sz="1800" dirty="0" smtClean="0"/>
            <a:t> </a:t>
          </a:r>
          <a:r>
            <a:rPr lang="en-MY" sz="1800" dirty="0" err="1"/>
            <a:t>sistem</a:t>
          </a:r>
          <a:r>
            <a:rPr lang="en-MY" sz="1800" dirty="0"/>
            <a:t> </a:t>
          </a:r>
          <a:r>
            <a:rPr lang="en-MY" sz="1800" dirty="0" smtClean="0"/>
            <a:t>SPEKS.</a:t>
          </a:r>
          <a:endParaRPr lang="en-MY" sz="1600" dirty="0"/>
        </a:p>
      </dgm:t>
    </dgm:pt>
    <dgm:pt modelId="{2CA86212-61B3-446B-B1C1-F0E9509E00FC}" type="parTrans" cxnId="{48247A29-F08C-4739-BEFC-5FC1E6EC84A8}">
      <dgm:prSet/>
      <dgm:spPr/>
      <dgm:t>
        <a:bodyPr/>
        <a:lstStyle/>
        <a:p>
          <a:endParaRPr lang="en-MY"/>
        </a:p>
      </dgm:t>
    </dgm:pt>
    <dgm:pt modelId="{C118CA89-C2B8-4F1F-B646-2C44B60132C6}" type="sibTrans" cxnId="{48247A29-F08C-4739-BEFC-5FC1E6EC84A8}">
      <dgm:prSet/>
      <dgm:spPr/>
      <dgm:t>
        <a:bodyPr/>
        <a:lstStyle/>
        <a:p>
          <a:endParaRPr lang="en-MY"/>
        </a:p>
      </dgm:t>
    </dgm:pt>
    <dgm:pt modelId="{97029063-8390-4952-9147-8512CCD40B6C}">
      <dgm:prSet phldrT="[Text]"/>
      <dgm:spPr/>
      <dgm:t>
        <a:bodyPr/>
        <a:lstStyle/>
        <a:p>
          <a:r>
            <a:rPr lang="en-MY" dirty="0"/>
            <a:t>SELEPAS</a:t>
          </a:r>
        </a:p>
      </dgm:t>
    </dgm:pt>
    <dgm:pt modelId="{7057E8DE-F18F-4A5E-8702-D56BFD18C60C}" type="sibTrans" cxnId="{C0CA5AC1-3014-4BF6-BC08-5288764D14E1}">
      <dgm:prSet/>
      <dgm:spPr/>
      <dgm:t>
        <a:bodyPr/>
        <a:lstStyle/>
        <a:p>
          <a:endParaRPr lang="en-MY"/>
        </a:p>
      </dgm:t>
    </dgm:pt>
    <dgm:pt modelId="{1EA80A06-8B8F-4C09-A5B8-E974F9F62513}" type="parTrans" cxnId="{C0CA5AC1-3014-4BF6-BC08-5288764D14E1}">
      <dgm:prSet/>
      <dgm:spPr/>
      <dgm:t>
        <a:bodyPr/>
        <a:lstStyle/>
        <a:p>
          <a:endParaRPr lang="en-MY"/>
        </a:p>
      </dgm:t>
    </dgm:pt>
    <dgm:pt modelId="{0AC1C8A3-A95B-4069-9D49-3E0C0DCCCAFD}">
      <dgm:prSet phldrT="[Text]" custT="1"/>
      <dgm:spPr/>
      <dgm:t>
        <a:bodyPr/>
        <a:lstStyle/>
        <a:p>
          <a:r>
            <a:rPr lang="en-MY" sz="1600" dirty="0" smtClean="0"/>
            <a:t>PTJ </a:t>
          </a:r>
          <a:r>
            <a:rPr lang="en-MY" sz="1600" dirty="0" err="1" smtClean="0"/>
            <a:t>Baru</a:t>
          </a:r>
          <a:r>
            <a:rPr lang="en-MY" sz="1600" dirty="0" smtClean="0"/>
            <a:t> </a:t>
          </a:r>
          <a:r>
            <a:rPr lang="en-MY" sz="1600" dirty="0" err="1" smtClean="0"/>
            <a:t>maklum</a:t>
          </a:r>
          <a:r>
            <a:rPr lang="en-MY" sz="1600" dirty="0" smtClean="0"/>
            <a:t> PTJ </a:t>
          </a:r>
          <a:r>
            <a:rPr lang="en-MY" sz="1600" dirty="0" err="1" smtClean="0"/>
            <a:t>Asal</a:t>
          </a:r>
          <a:r>
            <a:rPr lang="en-MY" sz="1600" dirty="0" smtClean="0"/>
            <a:t> </a:t>
          </a:r>
          <a:r>
            <a:rPr lang="en-MY" sz="1600" dirty="0" err="1" smtClean="0"/>
            <a:t>untuk</a:t>
          </a:r>
          <a:r>
            <a:rPr lang="en-MY" sz="1600" dirty="0" smtClean="0"/>
            <a:t> </a:t>
          </a:r>
          <a:r>
            <a:rPr lang="en-MY" sz="1600" dirty="0" err="1" smtClean="0"/>
            <a:t>semak</a:t>
          </a:r>
          <a:r>
            <a:rPr lang="en-MY" sz="1600" dirty="0" smtClean="0"/>
            <a:t>/lulus </a:t>
          </a:r>
          <a:r>
            <a:rPr lang="en-MY" sz="1600" dirty="0" err="1" smtClean="0"/>
            <a:t>Perubahan</a:t>
          </a:r>
          <a:r>
            <a:rPr lang="en-MY" sz="1600" dirty="0" smtClean="0"/>
            <a:t> </a:t>
          </a:r>
          <a:r>
            <a:rPr lang="en-MY" sz="1600" dirty="0" err="1" smtClean="0"/>
            <a:t>Gaji</a:t>
          </a:r>
          <a:r>
            <a:rPr lang="en-MY" sz="1600" dirty="0" smtClean="0"/>
            <a:t> </a:t>
          </a:r>
          <a:r>
            <a:rPr lang="en-MY" sz="1600" dirty="0" err="1" smtClean="0"/>
            <a:t>dalam</a:t>
          </a:r>
          <a:r>
            <a:rPr lang="en-MY" sz="1600" dirty="0" smtClean="0"/>
            <a:t> </a:t>
          </a:r>
          <a:r>
            <a:rPr lang="en-MY" sz="1600" dirty="0" err="1" smtClean="0"/>
            <a:t>sistem</a:t>
          </a:r>
          <a:r>
            <a:rPr lang="en-MY" sz="1600" dirty="0" smtClean="0"/>
            <a:t> SPEKS (status 7)</a:t>
          </a:r>
          <a:endParaRPr lang="en-MY" sz="1600" dirty="0"/>
        </a:p>
      </dgm:t>
    </dgm:pt>
    <dgm:pt modelId="{8009F63C-B1BF-4668-A600-CA918562B3F6}" type="parTrans" cxnId="{BBFF3824-632A-478A-928A-DBB56D3D986A}">
      <dgm:prSet/>
      <dgm:spPr/>
      <dgm:t>
        <a:bodyPr/>
        <a:lstStyle/>
        <a:p>
          <a:endParaRPr lang="en-MY"/>
        </a:p>
      </dgm:t>
    </dgm:pt>
    <dgm:pt modelId="{74DFD924-3C80-4A8C-96D7-E40C8392692C}" type="sibTrans" cxnId="{BBFF3824-632A-478A-928A-DBB56D3D986A}">
      <dgm:prSet/>
      <dgm:spPr/>
      <dgm:t>
        <a:bodyPr/>
        <a:lstStyle/>
        <a:p>
          <a:endParaRPr lang="en-MY"/>
        </a:p>
      </dgm:t>
    </dgm:pt>
    <dgm:pt modelId="{49C58A82-CE1C-46B6-A66D-FB87180DC5B7}">
      <dgm:prSet phldrT="[Text]" custT="1"/>
      <dgm:spPr/>
      <dgm:t>
        <a:bodyPr/>
        <a:lstStyle/>
        <a:p>
          <a:r>
            <a:rPr lang="en-MY" sz="1600" dirty="0" smtClean="0"/>
            <a:t>PTJ </a:t>
          </a:r>
          <a:r>
            <a:rPr lang="en-MY" sz="1600" dirty="0" err="1" smtClean="0"/>
            <a:t>Baru</a:t>
          </a:r>
          <a:r>
            <a:rPr lang="en-MY" sz="1600" dirty="0" smtClean="0"/>
            <a:t> </a:t>
          </a:r>
          <a:r>
            <a:rPr lang="en-MY" sz="1600" dirty="0" err="1" smtClean="0"/>
            <a:t>melakukan</a:t>
          </a:r>
          <a:r>
            <a:rPr lang="en-MY" sz="1600" dirty="0" smtClean="0"/>
            <a:t> </a:t>
          </a:r>
          <a:r>
            <a:rPr lang="en-MY" sz="1600" dirty="0" err="1" smtClean="0"/>
            <a:t>semak</a:t>
          </a:r>
          <a:r>
            <a:rPr lang="en-MY" sz="1600" dirty="0" smtClean="0"/>
            <a:t>/lulus </a:t>
          </a:r>
          <a:r>
            <a:rPr lang="en-MY" sz="1600" dirty="0" err="1" smtClean="0"/>
            <a:t>Perubahan</a:t>
          </a:r>
          <a:r>
            <a:rPr lang="en-MY" sz="1600" dirty="0" smtClean="0"/>
            <a:t> </a:t>
          </a:r>
          <a:r>
            <a:rPr lang="en-MY" sz="1600" dirty="0" err="1" smtClean="0"/>
            <a:t>Gaji</a:t>
          </a:r>
          <a:r>
            <a:rPr lang="en-MY" sz="1600" dirty="0" smtClean="0"/>
            <a:t> (Status 1)</a:t>
          </a:r>
          <a:endParaRPr lang="en-MY" sz="1600" dirty="0"/>
        </a:p>
      </dgm:t>
    </dgm:pt>
    <dgm:pt modelId="{956D4202-0ABB-4FEF-9441-D0FD10D699EE}" type="parTrans" cxnId="{152A3063-5D76-48E7-B55B-FB6CCF79891E}">
      <dgm:prSet/>
      <dgm:spPr/>
      <dgm:t>
        <a:bodyPr/>
        <a:lstStyle/>
        <a:p>
          <a:endParaRPr lang="en-MY"/>
        </a:p>
      </dgm:t>
    </dgm:pt>
    <dgm:pt modelId="{EAB945CA-E63D-4E31-BD66-1844BFC10ED4}" type="sibTrans" cxnId="{152A3063-5D76-48E7-B55B-FB6CCF79891E}">
      <dgm:prSet/>
      <dgm:spPr/>
      <dgm:t>
        <a:bodyPr/>
        <a:lstStyle/>
        <a:p>
          <a:endParaRPr lang="en-MY"/>
        </a:p>
      </dgm:t>
    </dgm:pt>
    <dgm:pt modelId="{DFC487E7-9B99-4DC3-B7D5-D90F89F8FE0F}">
      <dgm:prSet phldrT="[Text]" custT="1"/>
      <dgm:spPr/>
      <dgm:t>
        <a:bodyPr/>
        <a:lstStyle/>
        <a:p>
          <a:r>
            <a:rPr lang="en-MY" sz="1600" dirty="0" err="1" smtClean="0"/>
            <a:t>Pejabat</a:t>
          </a:r>
          <a:r>
            <a:rPr lang="en-MY" sz="1600" dirty="0" smtClean="0"/>
            <a:t> </a:t>
          </a:r>
          <a:r>
            <a:rPr lang="en-MY" sz="1600" dirty="0" err="1" smtClean="0"/>
            <a:t>Akauntan</a:t>
          </a:r>
          <a:r>
            <a:rPr lang="en-MY" sz="1600" dirty="0" smtClean="0"/>
            <a:t> </a:t>
          </a:r>
          <a:r>
            <a:rPr lang="en-MY" sz="1600" dirty="0" err="1" smtClean="0"/>
            <a:t>Negeri</a:t>
          </a:r>
          <a:r>
            <a:rPr lang="en-MY" sz="1600" dirty="0" smtClean="0"/>
            <a:t>  </a:t>
          </a:r>
          <a:r>
            <a:rPr lang="en-MY" sz="1600" dirty="0" err="1" smtClean="0"/>
            <a:t>melaksanakan</a:t>
          </a:r>
          <a:r>
            <a:rPr lang="en-MY" sz="1600" dirty="0" smtClean="0"/>
            <a:t> </a:t>
          </a:r>
          <a:r>
            <a:rPr lang="en-MY" sz="1600" dirty="0" err="1" smtClean="0"/>
            <a:t>semak</a:t>
          </a:r>
          <a:r>
            <a:rPr lang="en-MY" sz="1600" dirty="0" smtClean="0"/>
            <a:t>/lulus </a:t>
          </a:r>
          <a:r>
            <a:rPr lang="en-MY" sz="1600" dirty="0" err="1" smtClean="0"/>
            <a:t>Perubahan</a:t>
          </a:r>
          <a:r>
            <a:rPr lang="en-MY" sz="1600" dirty="0" smtClean="0"/>
            <a:t> </a:t>
          </a:r>
          <a:r>
            <a:rPr lang="en-MY" sz="1600" dirty="0" err="1" smtClean="0"/>
            <a:t>Gaji</a:t>
          </a:r>
          <a:r>
            <a:rPr lang="en-MY" sz="1600" dirty="0" smtClean="0"/>
            <a:t> (Kew 320) </a:t>
          </a:r>
          <a:r>
            <a:rPr lang="en-MY" sz="1600" dirty="0" err="1" smtClean="0"/>
            <a:t>berkaitan</a:t>
          </a:r>
          <a:endParaRPr lang="en-MY" sz="1600" dirty="0"/>
        </a:p>
      </dgm:t>
    </dgm:pt>
    <dgm:pt modelId="{69E0A834-29B2-4094-A4A1-7492D95600FE}" type="parTrans" cxnId="{81BBAE5D-1D11-4098-A8EF-B7F785D43A4F}">
      <dgm:prSet/>
      <dgm:spPr/>
      <dgm:t>
        <a:bodyPr/>
        <a:lstStyle/>
        <a:p>
          <a:endParaRPr lang="en-MY"/>
        </a:p>
      </dgm:t>
    </dgm:pt>
    <dgm:pt modelId="{D39C468E-9E2D-4CC8-9B67-12671420E1D3}" type="sibTrans" cxnId="{81BBAE5D-1D11-4098-A8EF-B7F785D43A4F}">
      <dgm:prSet/>
      <dgm:spPr/>
      <dgm:t>
        <a:bodyPr/>
        <a:lstStyle/>
        <a:p>
          <a:endParaRPr lang="en-MY"/>
        </a:p>
      </dgm:t>
    </dgm:pt>
    <dgm:pt modelId="{F1F3D77E-C99F-491E-96F9-26D029FE7BFD}" type="pres">
      <dgm:prSet presAssocID="{0CB75C17-9EF1-4234-B129-FB647FDD7B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8533F902-C048-47C6-B1DE-5F03AF9059E2}" type="pres">
      <dgm:prSet presAssocID="{0DAE2A11-C619-4B86-AABD-7BC4EDB3A50E}" presName="composite" presStyleCnt="0"/>
      <dgm:spPr/>
    </dgm:pt>
    <dgm:pt modelId="{C6FD1312-AE72-4107-B895-F017A604BDA8}" type="pres">
      <dgm:prSet presAssocID="{0DAE2A11-C619-4B86-AABD-7BC4EDB3A50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9863A67-2D2C-419A-8540-69BE910EDD6F}" type="pres">
      <dgm:prSet presAssocID="{0DAE2A11-C619-4B86-AABD-7BC4EDB3A50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F240DA8-37DD-4762-9D0E-E4FA13ABB8AB}" type="pres">
      <dgm:prSet presAssocID="{A16AF0E3-EF32-4284-8AF9-353E9E478BEE}" presName="sp" presStyleCnt="0"/>
      <dgm:spPr/>
    </dgm:pt>
    <dgm:pt modelId="{64AD06EA-0FB4-4C73-B19D-AD80B612CAAA}" type="pres">
      <dgm:prSet presAssocID="{657E7C6B-7FBB-44C0-AEBF-D3C81D6E6989}" presName="composite" presStyleCnt="0"/>
      <dgm:spPr/>
    </dgm:pt>
    <dgm:pt modelId="{9D6295DC-B52A-412E-9343-B627308FF655}" type="pres">
      <dgm:prSet presAssocID="{657E7C6B-7FBB-44C0-AEBF-D3C81D6E6989}" presName="parentText" presStyleLbl="alignNode1" presStyleIdx="1" presStyleCnt="3" custLinFactNeighborX="-2232" custLinFactNeighborY="-20001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A6843DC-1529-4945-B717-16631130BCC3}" type="pres">
      <dgm:prSet presAssocID="{657E7C6B-7FBB-44C0-AEBF-D3C81D6E6989}" presName="descendantText" presStyleLbl="alignAcc1" presStyleIdx="1" presStyleCnt="3" custScaleY="19127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B97BD7BD-6063-42CD-A3B7-D59B4BD4B648}" type="pres">
      <dgm:prSet presAssocID="{595E37C0-3444-4631-AC88-2B845BD8BC57}" presName="sp" presStyleCnt="0"/>
      <dgm:spPr/>
    </dgm:pt>
    <dgm:pt modelId="{0BE3517D-A229-4837-A3B2-6A8CDDE231F5}" type="pres">
      <dgm:prSet presAssocID="{97029063-8390-4952-9147-8512CCD40B6C}" presName="composite" presStyleCnt="0"/>
      <dgm:spPr/>
    </dgm:pt>
    <dgm:pt modelId="{1918DAD1-9776-4336-83E1-FCC24801B826}" type="pres">
      <dgm:prSet presAssocID="{97029063-8390-4952-9147-8512CCD40B6C}" presName="parentText" presStyleLbl="alignNode1" presStyleIdx="2" presStyleCnt="3" custLinFactNeighborX="-2232" custLinFactNeighborY="11462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A1402D4-7F9F-4A9C-AAE6-7ECC6995E1C3}" type="pres">
      <dgm:prSet presAssocID="{97029063-8390-4952-9147-8512CCD40B6C}" presName="descendantText" presStyleLbl="alignAcc1" presStyleIdx="2" presStyleCnt="3" custLinFactNeighborX="0" custLinFactNeighborY="4138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19C96B53-9AA7-4D77-9771-3F7260DA44EE}" type="presOf" srcId="{869B1B93-AE5A-404B-8E7D-2DF297FF36FA}" destId="{7A1402D4-7F9F-4A9C-AAE6-7ECC6995E1C3}" srcOrd="0" destOrd="0" presId="urn:microsoft.com/office/officeart/2005/8/layout/chevron2"/>
    <dgm:cxn modelId="{152A3063-5D76-48E7-B55B-FB6CCF79891E}" srcId="{657E7C6B-7FBB-44C0-AEBF-D3C81D6E6989}" destId="{49C58A82-CE1C-46B6-A66D-FB87180DC5B7}" srcOrd="3" destOrd="0" parTransId="{956D4202-0ABB-4FEF-9441-D0FD10D699EE}" sibTransId="{EAB945CA-E63D-4E31-BD66-1844BFC10ED4}"/>
    <dgm:cxn modelId="{9EB2C607-88D4-4C51-A356-78626927C5F6}" type="presOf" srcId="{C349C4C0-84D9-4D16-982F-51BD0ED399FD}" destId="{69863A67-2D2C-419A-8540-69BE910EDD6F}" srcOrd="0" destOrd="1" presId="urn:microsoft.com/office/officeart/2005/8/layout/chevron2"/>
    <dgm:cxn modelId="{0C175507-DCC6-4574-B0F9-2B12DDA273EB}" type="presOf" srcId="{4F26C86F-D027-412F-BE0A-821C711351F8}" destId="{1A6843DC-1529-4945-B717-16631130BCC3}" srcOrd="0" destOrd="0" presId="urn:microsoft.com/office/officeart/2005/8/layout/chevron2"/>
    <dgm:cxn modelId="{BBFF3824-632A-478A-928A-DBB56D3D986A}" srcId="{657E7C6B-7FBB-44C0-AEBF-D3C81D6E6989}" destId="{0AC1C8A3-A95B-4069-9D49-3E0C0DCCCAFD}" srcOrd="2" destOrd="0" parTransId="{8009F63C-B1BF-4668-A600-CA918562B3F6}" sibTransId="{74DFD924-3C80-4A8C-96D7-E40C8392692C}"/>
    <dgm:cxn modelId="{5D50E1C3-6503-4AAC-AAD1-E2CD08C54292}" type="presOf" srcId="{B06DD2A2-02D1-40B2-B0BA-915DE85E920B}" destId="{1A6843DC-1529-4945-B717-16631130BCC3}" srcOrd="0" destOrd="1" presId="urn:microsoft.com/office/officeart/2005/8/layout/chevron2"/>
    <dgm:cxn modelId="{48247A29-F08C-4739-BEFC-5FC1E6EC84A8}" srcId="{657E7C6B-7FBB-44C0-AEBF-D3C81D6E6989}" destId="{B06DD2A2-02D1-40B2-B0BA-915DE85E920B}" srcOrd="1" destOrd="0" parTransId="{2CA86212-61B3-446B-B1C1-F0E9509E00FC}" sibTransId="{C118CA89-C2B8-4F1F-B646-2C44B60132C6}"/>
    <dgm:cxn modelId="{5BF563D6-6831-4BAE-92ED-C725208E7C62}" type="presOf" srcId="{DFC487E7-9B99-4DC3-B7D5-D90F89F8FE0F}" destId="{1A6843DC-1529-4945-B717-16631130BCC3}" srcOrd="0" destOrd="4" presId="urn:microsoft.com/office/officeart/2005/8/layout/chevron2"/>
    <dgm:cxn modelId="{7C52D5C5-2718-4FD7-A7C2-52BB394734CF}" srcId="{657E7C6B-7FBB-44C0-AEBF-D3C81D6E6989}" destId="{4F26C86F-D027-412F-BE0A-821C711351F8}" srcOrd="0" destOrd="0" parTransId="{A1EBC11D-494A-4362-88F1-0F571F70A020}" sibTransId="{1420593D-416C-4857-9B26-4EDC2E3434C9}"/>
    <dgm:cxn modelId="{D01F8FA1-2EAD-47B1-83B4-5461115B77A6}" type="presOf" srcId="{97029063-8390-4952-9147-8512CCD40B6C}" destId="{1918DAD1-9776-4336-83E1-FCC24801B826}" srcOrd="0" destOrd="0" presId="urn:microsoft.com/office/officeart/2005/8/layout/chevron2"/>
    <dgm:cxn modelId="{916D0F24-5300-44DA-8266-AF8929CCBC58}" type="presOf" srcId="{0CB75C17-9EF1-4234-B129-FB647FDD7B69}" destId="{F1F3D77E-C99F-491E-96F9-26D029FE7BFD}" srcOrd="0" destOrd="0" presId="urn:microsoft.com/office/officeart/2005/8/layout/chevron2"/>
    <dgm:cxn modelId="{C97121A2-38E7-4E3A-B2EC-7A8970A71452}" type="presOf" srcId="{657E7C6B-7FBB-44C0-AEBF-D3C81D6E6989}" destId="{9D6295DC-B52A-412E-9343-B627308FF655}" srcOrd="0" destOrd="0" presId="urn:microsoft.com/office/officeart/2005/8/layout/chevron2"/>
    <dgm:cxn modelId="{C0CA5AC1-3014-4BF6-BC08-5288764D14E1}" srcId="{0CB75C17-9EF1-4234-B129-FB647FDD7B69}" destId="{97029063-8390-4952-9147-8512CCD40B6C}" srcOrd="2" destOrd="0" parTransId="{1EA80A06-8B8F-4C09-A5B8-E974F9F62513}" sibTransId="{7057E8DE-F18F-4A5E-8702-D56BFD18C60C}"/>
    <dgm:cxn modelId="{63BF107A-F2E3-47C1-9A1D-1B95D7ADF79D}" type="presOf" srcId="{5696BC08-38DC-489D-BDAA-B5AB9F5033F6}" destId="{69863A67-2D2C-419A-8540-69BE910EDD6F}" srcOrd="0" destOrd="0" presId="urn:microsoft.com/office/officeart/2005/8/layout/chevron2"/>
    <dgm:cxn modelId="{F29DD750-7B6C-4BE1-BCE7-606634FA1F0D}" srcId="{0DAE2A11-C619-4B86-AABD-7BC4EDB3A50E}" destId="{EE997627-1FD1-452D-8100-39191ADE3F6B}" srcOrd="2" destOrd="0" parTransId="{ADE49C5A-7D2A-486F-ACDB-EE9563C5C1C9}" sibTransId="{3BD216A2-A88F-4D32-B2D6-D8C061A52D1F}"/>
    <dgm:cxn modelId="{81BBAE5D-1D11-4098-A8EF-B7F785D43A4F}" srcId="{657E7C6B-7FBB-44C0-AEBF-D3C81D6E6989}" destId="{DFC487E7-9B99-4DC3-B7D5-D90F89F8FE0F}" srcOrd="4" destOrd="0" parTransId="{69E0A834-29B2-4094-A4A1-7492D95600FE}" sibTransId="{D39C468E-9E2D-4CC8-9B67-12671420E1D3}"/>
    <dgm:cxn modelId="{381644DB-AA16-4C30-9991-DA086DEAF365}" type="presOf" srcId="{0AC1C8A3-A95B-4069-9D49-3E0C0DCCCAFD}" destId="{1A6843DC-1529-4945-B717-16631130BCC3}" srcOrd="0" destOrd="2" presId="urn:microsoft.com/office/officeart/2005/8/layout/chevron2"/>
    <dgm:cxn modelId="{A098DF19-624E-4A5C-83B9-44226D308AE2}" srcId="{0CB75C17-9EF1-4234-B129-FB647FDD7B69}" destId="{0DAE2A11-C619-4B86-AABD-7BC4EDB3A50E}" srcOrd="0" destOrd="0" parTransId="{40FF91C4-7D65-4995-8442-F5CBEF744682}" sibTransId="{A16AF0E3-EF32-4284-8AF9-353E9E478BEE}"/>
    <dgm:cxn modelId="{113266D3-2F3E-4971-A683-551984F3A443}" srcId="{0DAE2A11-C619-4B86-AABD-7BC4EDB3A50E}" destId="{5696BC08-38DC-489D-BDAA-B5AB9F5033F6}" srcOrd="0" destOrd="0" parTransId="{2E8011EF-DF68-4997-A12C-EC98DDB8F5E1}" sibTransId="{8E7AB48F-C3F9-4BC1-9118-E6B08429BF90}"/>
    <dgm:cxn modelId="{4076CAD6-37B5-47D2-8F0D-382B247786D6}" type="presOf" srcId="{0DAE2A11-C619-4B86-AABD-7BC4EDB3A50E}" destId="{C6FD1312-AE72-4107-B895-F017A604BDA8}" srcOrd="0" destOrd="0" presId="urn:microsoft.com/office/officeart/2005/8/layout/chevron2"/>
    <dgm:cxn modelId="{0C2F0C36-DBB5-4272-9A8A-AAD032F44448}" srcId="{0DAE2A11-C619-4B86-AABD-7BC4EDB3A50E}" destId="{C349C4C0-84D9-4D16-982F-51BD0ED399FD}" srcOrd="1" destOrd="0" parTransId="{0438AD98-F62C-4621-9E2B-DE2AA10B70BF}" sibTransId="{258379B9-D563-48DA-820B-B536CC8F0DC6}"/>
    <dgm:cxn modelId="{2E523082-14F2-472C-B9EF-8C22018640E4}" type="presOf" srcId="{49C58A82-CE1C-46B6-A66D-FB87180DC5B7}" destId="{1A6843DC-1529-4945-B717-16631130BCC3}" srcOrd="0" destOrd="3" presId="urn:microsoft.com/office/officeart/2005/8/layout/chevron2"/>
    <dgm:cxn modelId="{5ED6D714-A6A5-41C7-A1DA-8F2B3B57D484}" srcId="{0CB75C17-9EF1-4234-B129-FB647FDD7B69}" destId="{657E7C6B-7FBB-44C0-AEBF-D3C81D6E6989}" srcOrd="1" destOrd="0" parTransId="{61EA06AA-E521-4D35-9DB1-E6F3A5DDADE9}" sibTransId="{595E37C0-3444-4631-AC88-2B845BD8BC57}"/>
    <dgm:cxn modelId="{20F2F97F-C81C-489F-B7B2-664DBE8D1897}" srcId="{97029063-8390-4952-9147-8512CCD40B6C}" destId="{869B1B93-AE5A-404B-8E7D-2DF297FF36FA}" srcOrd="0" destOrd="0" parTransId="{1F609433-25BC-499B-BDE3-FF8BE97CBFAB}" sibTransId="{46BA9623-3F0C-4A62-94C7-335F1C4B72C0}"/>
    <dgm:cxn modelId="{1F262628-7572-4629-851C-C90E6BA09813}" type="presOf" srcId="{EE997627-1FD1-452D-8100-39191ADE3F6B}" destId="{69863A67-2D2C-419A-8540-69BE910EDD6F}" srcOrd="0" destOrd="2" presId="urn:microsoft.com/office/officeart/2005/8/layout/chevron2"/>
    <dgm:cxn modelId="{214C7E11-5B3B-4843-AB47-AC77534FD3C2}" type="presParOf" srcId="{F1F3D77E-C99F-491E-96F9-26D029FE7BFD}" destId="{8533F902-C048-47C6-B1DE-5F03AF9059E2}" srcOrd="0" destOrd="0" presId="urn:microsoft.com/office/officeart/2005/8/layout/chevron2"/>
    <dgm:cxn modelId="{C5F36EBD-733E-4F7B-9500-E6F27B18CE5F}" type="presParOf" srcId="{8533F902-C048-47C6-B1DE-5F03AF9059E2}" destId="{C6FD1312-AE72-4107-B895-F017A604BDA8}" srcOrd="0" destOrd="0" presId="urn:microsoft.com/office/officeart/2005/8/layout/chevron2"/>
    <dgm:cxn modelId="{FFD8A56E-9EE0-4403-BEDD-F79DB3114AE8}" type="presParOf" srcId="{8533F902-C048-47C6-B1DE-5F03AF9059E2}" destId="{69863A67-2D2C-419A-8540-69BE910EDD6F}" srcOrd="1" destOrd="0" presId="urn:microsoft.com/office/officeart/2005/8/layout/chevron2"/>
    <dgm:cxn modelId="{24811FF2-EBB5-4B6B-A54D-D2CFCD890380}" type="presParOf" srcId="{F1F3D77E-C99F-491E-96F9-26D029FE7BFD}" destId="{8F240DA8-37DD-4762-9D0E-E4FA13ABB8AB}" srcOrd="1" destOrd="0" presId="urn:microsoft.com/office/officeart/2005/8/layout/chevron2"/>
    <dgm:cxn modelId="{518E6D6B-983A-45C0-A416-4486965DA815}" type="presParOf" srcId="{F1F3D77E-C99F-491E-96F9-26D029FE7BFD}" destId="{64AD06EA-0FB4-4C73-B19D-AD80B612CAAA}" srcOrd="2" destOrd="0" presId="urn:microsoft.com/office/officeart/2005/8/layout/chevron2"/>
    <dgm:cxn modelId="{A858776E-BCEB-4F33-9D99-2B34D67C3FDC}" type="presParOf" srcId="{64AD06EA-0FB4-4C73-B19D-AD80B612CAAA}" destId="{9D6295DC-B52A-412E-9343-B627308FF655}" srcOrd="0" destOrd="0" presId="urn:microsoft.com/office/officeart/2005/8/layout/chevron2"/>
    <dgm:cxn modelId="{00B6C0B6-E95C-4515-80EB-331B4170C7DC}" type="presParOf" srcId="{64AD06EA-0FB4-4C73-B19D-AD80B612CAAA}" destId="{1A6843DC-1529-4945-B717-16631130BCC3}" srcOrd="1" destOrd="0" presId="urn:microsoft.com/office/officeart/2005/8/layout/chevron2"/>
    <dgm:cxn modelId="{87D4302E-7089-4912-B7AC-7C1B66C422BF}" type="presParOf" srcId="{F1F3D77E-C99F-491E-96F9-26D029FE7BFD}" destId="{B97BD7BD-6063-42CD-A3B7-D59B4BD4B648}" srcOrd="3" destOrd="0" presId="urn:microsoft.com/office/officeart/2005/8/layout/chevron2"/>
    <dgm:cxn modelId="{ED472F9B-4190-46A9-B6FB-4A48A52E70EC}" type="presParOf" srcId="{F1F3D77E-C99F-491E-96F9-26D029FE7BFD}" destId="{0BE3517D-A229-4837-A3B2-6A8CDDE231F5}" srcOrd="4" destOrd="0" presId="urn:microsoft.com/office/officeart/2005/8/layout/chevron2"/>
    <dgm:cxn modelId="{2C5DB012-3A1F-44C7-803A-6062318A57B7}" type="presParOf" srcId="{0BE3517D-A229-4837-A3B2-6A8CDDE231F5}" destId="{1918DAD1-9776-4336-83E1-FCC24801B826}" srcOrd="0" destOrd="0" presId="urn:microsoft.com/office/officeart/2005/8/layout/chevron2"/>
    <dgm:cxn modelId="{E991CD57-DCB9-4EA3-8F4E-93A8C7819101}" type="presParOf" srcId="{0BE3517D-A229-4837-A3B2-6A8CDDE231F5}" destId="{7A1402D4-7F9F-4A9C-AAE6-7ECC6995E1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70597-D620-4D79-AEF5-F3CAAE2A8131}">
      <dsp:nvSpPr>
        <dsp:cNvPr id="0" name=""/>
        <dsp:cNvSpPr/>
      </dsp:nvSpPr>
      <dsp:spPr>
        <a:xfrm>
          <a:off x="0" y="0"/>
          <a:ext cx="7744967" cy="823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100" kern="1200" dirty="0" err="1">
              <a:solidFill>
                <a:schemeClr val="tx1"/>
              </a:solidFill>
            </a:rPr>
            <a:t>Surat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arahan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pertukaran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pegawai</a:t>
          </a:r>
          <a:endParaRPr lang="en-MY" sz="2100" kern="1200" dirty="0">
            <a:solidFill>
              <a:schemeClr val="tx1"/>
            </a:solidFill>
          </a:endParaRPr>
        </a:p>
      </dsp:txBody>
      <dsp:txXfrm>
        <a:off x="24113" y="24113"/>
        <a:ext cx="6760259" cy="775055"/>
      </dsp:txXfrm>
    </dsp:sp>
    <dsp:sp modelId="{A5B355F0-F1E3-47FE-B2CC-FE41BD2104A1}">
      <dsp:nvSpPr>
        <dsp:cNvPr id="0" name=""/>
        <dsp:cNvSpPr/>
      </dsp:nvSpPr>
      <dsp:spPr>
        <a:xfrm>
          <a:off x="578358" y="937626"/>
          <a:ext cx="7744967" cy="823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100" kern="1200" dirty="0" err="1">
              <a:solidFill>
                <a:schemeClr val="tx1"/>
              </a:solidFill>
            </a:rPr>
            <a:t>Penyediaan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Penyata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Perubahan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Pendapatan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>
              <a:solidFill>
                <a:schemeClr val="tx1"/>
              </a:solidFill>
            </a:rPr>
            <a:t>(Kew. 8)</a:t>
          </a:r>
        </a:p>
      </dsp:txBody>
      <dsp:txXfrm>
        <a:off x="602471" y="961739"/>
        <a:ext cx="6583251" cy="775055"/>
      </dsp:txXfrm>
    </dsp:sp>
    <dsp:sp modelId="{8AA838B9-F609-46B9-AF90-FB7AC3D51759}">
      <dsp:nvSpPr>
        <dsp:cNvPr id="0" name=""/>
        <dsp:cNvSpPr/>
      </dsp:nvSpPr>
      <dsp:spPr>
        <a:xfrm>
          <a:off x="1156716" y="1875252"/>
          <a:ext cx="7744967" cy="823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100" kern="1200" dirty="0" err="1">
              <a:solidFill>
                <a:schemeClr val="tx1"/>
              </a:solidFill>
            </a:rPr>
            <a:t>Penyediaan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Sijil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Gaji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Akhir</a:t>
          </a:r>
          <a:r>
            <a:rPr lang="en-MY" sz="2100" kern="1200" dirty="0">
              <a:solidFill>
                <a:schemeClr val="tx1"/>
              </a:solidFill>
            </a:rPr>
            <a:t> (SGA) dan </a:t>
          </a:r>
          <a:r>
            <a:rPr lang="en-MY" sz="2100" kern="1200" dirty="0" err="1">
              <a:solidFill>
                <a:schemeClr val="tx1"/>
              </a:solidFill>
            </a:rPr>
            <a:t>dikemukakan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kepada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Pejabat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Akauntan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Negeri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untuk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pengesahan</a:t>
          </a:r>
          <a:endParaRPr lang="en-MY" sz="2100" kern="1200" dirty="0">
            <a:solidFill>
              <a:schemeClr val="tx1"/>
            </a:solidFill>
          </a:endParaRPr>
        </a:p>
      </dsp:txBody>
      <dsp:txXfrm>
        <a:off x="1180829" y="1899365"/>
        <a:ext cx="6583251" cy="775055"/>
      </dsp:txXfrm>
    </dsp:sp>
    <dsp:sp modelId="{DC5011D8-F4B5-43E4-9B45-40D964AD40CC}">
      <dsp:nvSpPr>
        <dsp:cNvPr id="0" name=""/>
        <dsp:cNvSpPr/>
      </dsp:nvSpPr>
      <dsp:spPr>
        <a:xfrm>
          <a:off x="1735073" y="2812878"/>
          <a:ext cx="7744967" cy="823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100" kern="1200" dirty="0" err="1">
              <a:solidFill>
                <a:schemeClr val="tx1"/>
              </a:solidFill>
            </a:rPr>
            <a:t>Pengesahan</a:t>
          </a:r>
          <a:r>
            <a:rPr lang="en-MY" sz="2100" kern="1200" dirty="0">
              <a:solidFill>
                <a:schemeClr val="tx1"/>
              </a:solidFill>
            </a:rPr>
            <a:t> SGA </a:t>
          </a:r>
          <a:r>
            <a:rPr lang="en-MY" sz="2100" kern="1200" dirty="0" err="1">
              <a:solidFill>
                <a:schemeClr val="tx1"/>
              </a:solidFill>
            </a:rPr>
            <a:t>oleh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Pejabat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Akauntan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Negeri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mengikut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bulan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perubahan</a:t>
          </a:r>
          <a:r>
            <a:rPr lang="en-MY" sz="2100" kern="1200" dirty="0">
              <a:solidFill>
                <a:schemeClr val="tx1"/>
              </a:solidFill>
            </a:rPr>
            <a:t> </a:t>
          </a:r>
          <a:r>
            <a:rPr lang="en-MY" sz="2100" kern="1200" dirty="0" err="1">
              <a:solidFill>
                <a:schemeClr val="tx1"/>
              </a:solidFill>
            </a:rPr>
            <a:t>gaji</a:t>
          </a:r>
          <a:endParaRPr lang="en-MY" sz="2100" kern="1200" dirty="0">
            <a:solidFill>
              <a:schemeClr val="tx1"/>
            </a:solidFill>
          </a:endParaRPr>
        </a:p>
      </dsp:txBody>
      <dsp:txXfrm>
        <a:off x="1759186" y="2836991"/>
        <a:ext cx="6583251" cy="775055"/>
      </dsp:txXfrm>
    </dsp:sp>
    <dsp:sp modelId="{C98F3066-A0F8-4B81-A5D4-E6618422DB34}">
      <dsp:nvSpPr>
        <dsp:cNvPr id="0" name=""/>
        <dsp:cNvSpPr/>
      </dsp:nvSpPr>
      <dsp:spPr>
        <a:xfrm>
          <a:off x="2313432" y="3750504"/>
          <a:ext cx="7744967" cy="823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100" kern="1200" dirty="0" err="1" smtClean="0">
              <a:solidFill>
                <a:schemeClr val="tx1"/>
              </a:solidFill>
            </a:rPr>
            <a:t>Dokumen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Buku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Rekod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Perkhidmatan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dan</a:t>
          </a:r>
          <a:r>
            <a:rPr lang="en-MY" sz="2100" kern="1200" dirty="0" smtClean="0">
              <a:solidFill>
                <a:schemeClr val="tx1"/>
              </a:solidFill>
            </a:rPr>
            <a:t> SGA </a:t>
          </a:r>
          <a:r>
            <a:rPr lang="en-MY" sz="2100" kern="1200" dirty="0" err="1" smtClean="0">
              <a:solidFill>
                <a:schemeClr val="tx1"/>
              </a:solidFill>
            </a:rPr>
            <a:t>diserahkan</a:t>
          </a:r>
          <a:r>
            <a:rPr lang="en-MY" sz="2100" kern="1200" dirty="0" smtClean="0">
              <a:solidFill>
                <a:schemeClr val="tx1"/>
              </a:solidFill>
            </a:rPr>
            <a:t> </a:t>
          </a:r>
          <a:r>
            <a:rPr lang="en-MY" sz="2100" kern="1200" dirty="0" err="1" smtClean="0">
              <a:solidFill>
                <a:schemeClr val="tx1"/>
              </a:solidFill>
            </a:rPr>
            <a:t>kepada</a:t>
          </a:r>
          <a:r>
            <a:rPr lang="en-MY" sz="2100" kern="1200" dirty="0" smtClean="0">
              <a:solidFill>
                <a:schemeClr val="tx1"/>
              </a:solidFill>
            </a:rPr>
            <a:t> PTJ </a:t>
          </a:r>
          <a:r>
            <a:rPr lang="en-MY" sz="2100" kern="1200" dirty="0" err="1" smtClean="0">
              <a:solidFill>
                <a:schemeClr val="tx1"/>
              </a:solidFill>
            </a:rPr>
            <a:t>Baru</a:t>
          </a:r>
          <a:endParaRPr lang="en-MY" sz="2100" kern="1200" dirty="0"/>
        </a:p>
      </dsp:txBody>
      <dsp:txXfrm>
        <a:off x="2337545" y="3774617"/>
        <a:ext cx="6583251" cy="775055"/>
      </dsp:txXfrm>
    </dsp:sp>
    <dsp:sp modelId="{D202B2B7-2707-473C-B271-7218F899017D}">
      <dsp:nvSpPr>
        <dsp:cNvPr id="0" name=""/>
        <dsp:cNvSpPr/>
      </dsp:nvSpPr>
      <dsp:spPr>
        <a:xfrm>
          <a:off x="7209835" y="601452"/>
          <a:ext cx="535132" cy="53513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400" kern="1200"/>
        </a:p>
      </dsp:txBody>
      <dsp:txXfrm>
        <a:off x="7330240" y="601452"/>
        <a:ext cx="294322" cy="402687"/>
      </dsp:txXfrm>
    </dsp:sp>
    <dsp:sp modelId="{640BE2A6-8F4D-4B94-93CC-27B451696408}">
      <dsp:nvSpPr>
        <dsp:cNvPr id="0" name=""/>
        <dsp:cNvSpPr/>
      </dsp:nvSpPr>
      <dsp:spPr>
        <a:xfrm>
          <a:off x="7788193" y="1539078"/>
          <a:ext cx="535132" cy="53513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400" kern="1200"/>
        </a:p>
      </dsp:txBody>
      <dsp:txXfrm>
        <a:off x="7908598" y="1539078"/>
        <a:ext cx="294322" cy="402687"/>
      </dsp:txXfrm>
    </dsp:sp>
    <dsp:sp modelId="{C2524CF2-0140-4F81-B937-5CF5CC1C6CBD}">
      <dsp:nvSpPr>
        <dsp:cNvPr id="0" name=""/>
        <dsp:cNvSpPr/>
      </dsp:nvSpPr>
      <dsp:spPr>
        <a:xfrm>
          <a:off x="8366551" y="2462983"/>
          <a:ext cx="535132" cy="53513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400" kern="1200"/>
        </a:p>
      </dsp:txBody>
      <dsp:txXfrm>
        <a:off x="8486956" y="2462983"/>
        <a:ext cx="294322" cy="402687"/>
      </dsp:txXfrm>
    </dsp:sp>
    <dsp:sp modelId="{4403C26B-AD01-4F63-ACB1-E47E40C59D06}">
      <dsp:nvSpPr>
        <dsp:cNvPr id="0" name=""/>
        <dsp:cNvSpPr/>
      </dsp:nvSpPr>
      <dsp:spPr>
        <a:xfrm>
          <a:off x="8944909" y="3409757"/>
          <a:ext cx="535132" cy="53513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400" kern="1200"/>
        </a:p>
      </dsp:txBody>
      <dsp:txXfrm>
        <a:off x="9065314" y="3409757"/>
        <a:ext cx="294322" cy="4026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4C33C-0CB5-4247-906E-A5550830D7DB}">
      <dsp:nvSpPr>
        <dsp:cNvPr id="0" name=""/>
        <dsp:cNvSpPr/>
      </dsp:nvSpPr>
      <dsp:spPr>
        <a:xfrm>
          <a:off x="0" y="0"/>
          <a:ext cx="8046720" cy="1006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kern="1200" dirty="0" smtClean="0">
              <a:solidFill>
                <a:schemeClr val="tx1"/>
              </a:solidFill>
            </a:rPr>
            <a:t>PTJ </a:t>
          </a:r>
          <a:r>
            <a:rPr lang="en-MY" sz="1800" kern="1200" dirty="0" err="1" smtClean="0">
              <a:solidFill>
                <a:schemeClr val="tx1"/>
              </a:solidFill>
            </a:rPr>
            <a:t>Baru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perlu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kuncimasuk</a:t>
          </a:r>
          <a:r>
            <a:rPr lang="en-MY" sz="1800" kern="1200" dirty="0" smtClean="0">
              <a:solidFill>
                <a:schemeClr val="tx1"/>
              </a:solidFill>
            </a:rPr>
            <a:t> Kew 8 </a:t>
          </a:r>
          <a:r>
            <a:rPr lang="en-MY" sz="1800" kern="1200" dirty="0" err="1" smtClean="0">
              <a:solidFill>
                <a:schemeClr val="tx1"/>
              </a:solidFill>
            </a:rPr>
            <a:t>dan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Perubahan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Gaji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dalam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sistem</a:t>
          </a:r>
          <a:r>
            <a:rPr lang="en-MY" sz="1800" kern="1200" dirty="0" smtClean="0">
              <a:solidFill>
                <a:schemeClr val="tx1"/>
              </a:solidFill>
            </a:rPr>
            <a:t> SPEKS </a:t>
          </a:r>
          <a:r>
            <a:rPr lang="en-MY" sz="1800" kern="1200" dirty="0" err="1" smtClean="0">
              <a:solidFill>
                <a:schemeClr val="tx1"/>
              </a:solidFill>
            </a:rPr>
            <a:t>pada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bulan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perubahan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gaji</a:t>
          </a:r>
          <a:endParaRPr lang="en-MY" sz="1800" kern="1200" dirty="0">
            <a:solidFill>
              <a:schemeClr val="tx1"/>
            </a:solidFill>
          </a:endParaRPr>
        </a:p>
      </dsp:txBody>
      <dsp:txXfrm>
        <a:off x="29472" y="29472"/>
        <a:ext cx="6875888" cy="947288"/>
      </dsp:txXfrm>
    </dsp:sp>
    <dsp:sp modelId="{35F6A13C-6DA2-4B95-B7CA-BAC8B6882569}">
      <dsp:nvSpPr>
        <dsp:cNvPr id="0" name=""/>
        <dsp:cNvSpPr/>
      </dsp:nvSpPr>
      <dsp:spPr>
        <a:xfrm>
          <a:off x="20157" y="1189184"/>
          <a:ext cx="9354231" cy="1006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kern="1200" dirty="0" err="1" smtClean="0">
              <a:solidFill>
                <a:schemeClr val="tx1"/>
              </a:solidFill>
            </a:rPr>
            <a:t>Maklum</a:t>
          </a:r>
          <a:r>
            <a:rPr lang="en-MY" sz="1800" kern="1200" dirty="0" smtClean="0">
              <a:solidFill>
                <a:schemeClr val="tx1"/>
              </a:solidFill>
            </a:rPr>
            <a:t> PTJ </a:t>
          </a:r>
          <a:r>
            <a:rPr lang="en-MY" sz="1800" kern="1200" dirty="0" err="1" smtClean="0">
              <a:solidFill>
                <a:schemeClr val="tx1"/>
              </a:solidFill>
            </a:rPr>
            <a:t>Asal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semak</a:t>
          </a:r>
          <a:r>
            <a:rPr lang="en-MY" sz="1800" kern="1200" dirty="0">
              <a:solidFill>
                <a:schemeClr val="tx1"/>
              </a:solidFill>
            </a:rPr>
            <a:t>/lulus </a:t>
          </a:r>
          <a:r>
            <a:rPr lang="en-MY" sz="1800" kern="1200" dirty="0" err="1">
              <a:solidFill>
                <a:schemeClr val="tx1"/>
              </a:solidFill>
            </a:rPr>
            <a:t>perubahan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gaji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dalam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sistem</a:t>
          </a:r>
          <a:r>
            <a:rPr lang="en-MY" sz="1800" kern="1200" dirty="0" smtClean="0">
              <a:solidFill>
                <a:schemeClr val="tx1"/>
              </a:solidFill>
            </a:rPr>
            <a:t> SPEKS (status 7).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kern="1200" dirty="0" smtClean="0">
              <a:solidFill>
                <a:schemeClr val="tx1"/>
              </a:solidFill>
            </a:rPr>
            <a:t>PTJ </a:t>
          </a:r>
          <a:r>
            <a:rPr lang="en-MY" sz="1800" kern="1200" dirty="0" err="1" smtClean="0">
              <a:solidFill>
                <a:schemeClr val="tx1"/>
              </a:solidFill>
            </a:rPr>
            <a:t>Baru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semak</a:t>
          </a:r>
          <a:r>
            <a:rPr lang="en-MY" sz="1800" kern="1200" dirty="0" smtClean="0">
              <a:solidFill>
                <a:schemeClr val="tx1"/>
              </a:solidFill>
            </a:rPr>
            <a:t>/lulus </a:t>
          </a:r>
          <a:r>
            <a:rPr lang="en-MY" sz="1800" kern="1200" dirty="0" err="1" smtClean="0">
              <a:solidFill>
                <a:schemeClr val="tx1"/>
              </a:solidFill>
            </a:rPr>
            <a:t>perubahan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gaji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dalam</a:t>
          </a:r>
          <a:r>
            <a:rPr lang="en-MY" sz="1800" kern="1200" dirty="0" smtClean="0">
              <a:solidFill>
                <a:schemeClr val="tx1"/>
              </a:solidFill>
            </a:rPr>
            <a:t> SPEKS (status 1)</a:t>
          </a:r>
          <a:endParaRPr lang="en-MY" sz="1800" kern="1200" dirty="0">
            <a:solidFill>
              <a:schemeClr val="tx1"/>
            </a:solidFill>
          </a:endParaRPr>
        </a:p>
      </dsp:txBody>
      <dsp:txXfrm>
        <a:off x="49629" y="1218656"/>
        <a:ext cx="7751542" cy="947288"/>
      </dsp:txXfrm>
    </dsp:sp>
    <dsp:sp modelId="{74B483D5-7BFA-4056-AEAF-30C82D320B3B}">
      <dsp:nvSpPr>
        <dsp:cNvPr id="0" name=""/>
        <dsp:cNvSpPr/>
      </dsp:nvSpPr>
      <dsp:spPr>
        <a:xfrm>
          <a:off x="901313" y="2378368"/>
          <a:ext cx="8919628" cy="1006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kern="1200" dirty="0" err="1" smtClean="0">
              <a:solidFill>
                <a:schemeClr val="tx1"/>
              </a:solidFill>
            </a:rPr>
            <a:t>Pejabat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Akauntan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Negeri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semak</a:t>
          </a:r>
          <a:r>
            <a:rPr lang="en-MY" sz="1800" kern="1200" dirty="0">
              <a:solidFill>
                <a:schemeClr val="tx1"/>
              </a:solidFill>
            </a:rPr>
            <a:t>/lulus </a:t>
          </a:r>
          <a:r>
            <a:rPr lang="en-MY" sz="1800" kern="1200" dirty="0" err="1">
              <a:solidFill>
                <a:schemeClr val="tx1"/>
              </a:solidFill>
            </a:rPr>
            <a:t>perubahan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gaji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kedua-dua</a:t>
          </a:r>
          <a:r>
            <a:rPr lang="en-MY" sz="1800" kern="1200" dirty="0">
              <a:solidFill>
                <a:schemeClr val="tx1"/>
              </a:solidFill>
            </a:rPr>
            <a:t> PTJ </a:t>
          </a:r>
          <a:r>
            <a:rPr lang="en-MY" sz="1800" kern="1200" dirty="0" err="1">
              <a:solidFill>
                <a:schemeClr val="tx1"/>
              </a:solidFill>
            </a:rPr>
            <a:t>terlibat</a:t>
          </a:r>
          <a:r>
            <a:rPr lang="en-MY" sz="1800" kern="1200" dirty="0">
              <a:solidFill>
                <a:schemeClr val="tx1"/>
              </a:solidFill>
            </a:rPr>
            <a:t> (status 1 dan 7)</a:t>
          </a:r>
        </a:p>
      </dsp:txBody>
      <dsp:txXfrm>
        <a:off x="930785" y="2407840"/>
        <a:ext cx="7399811" cy="947288"/>
      </dsp:txXfrm>
    </dsp:sp>
    <dsp:sp modelId="{2A024C3B-AFEF-4D69-BBC9-512436704F92}">
      <dsp:nvSpPr>
        <dsp:cNvPr id="0" name=""/>
        <dsp:cNvSpPr/>
      </dsp:nvSpPr>
      <dsp:spPr>
        <a:xfrm>
          <a:off x="2011680" y="3567553"/>
          <a:ext cx="8046720" cy="1006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kern="1200" dirty="0" err="1" smtClean="0">
              <a:solidFill>
                <a:schemeClr val="tx1"/>
              </a:solidFill>
            </a:rPr>
            <a:t>Pejabat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Akauntan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 smtClean="0">
              <a:solidFill>
                <a:schemeClr val="tx1"/>
              </a:solidFill>
            </a:rPr>
            <a:t>Negeri</a:t>
          </a:r>
          <a:r>
            <a:rPr lang="en-MY" sz="1800" kern="1200" dirty="0" smtClean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mengeluarkan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surat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peringatan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kepada</a:t>
          </a:r>
          <a:r>
            <a:rPr lang="en-MY" sz="1800" kern="1200" dirty="0">
              <a:solidFill>
                <a:schemeClr val="tx1"/>
              </a:solidFill>
            </a:rPr>
            <a:t> PTJ </a:t>
          </a:r>
          <a:r>
            <a:rPr lang="en-MY" sz="1800" kern="1200" dirty="0" err="1">
              <a:solidFill>
                <a:schemeClr val="tx1"/>
              </a:solidFill>
            </a:rPr>
            <a:t>tidak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melaksanakan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perubahan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gaji</a:t>
          </a:r>
          <a:r>
            <a:rPr lang="en-MY" sz="1800" kern="1200" dirty="0">
              <a:solidFill>
                <a:schemeClr val="tx1"/>
              </a:solidFill>
            </a:rPr>
            <a:t> pada </a:t>
          </a:r>
          <a:r>
            <a:rPr lang="en-MY" sz="1800" kern="1200" dirty="0" err="1">
              <a:solidFill>
                <a:schemeClr val="tx1"/>
              </a:solidFill>
            </a:rPr>
            <a:t>bulan</a:t>
          </a:r>
          <a:r>
            <a:rPr lang="en-MY" sz="1800" kern="1200" dirty="0">
              <a:solidFill>
                <a:schemeClr val="tx1"/>
              </a:solidFill>
            </a:rPr>
            <a:t> </a:t>
          </a:r>
          <a:r>
            <a:rPr lang="en-MY" sz="1800" kern="1200" dirty="0" err="1">
              <a:solidFill>
                <a:schemeClr val="tx1"/>
              </a:solidFill>
            </a:rPr>
            <a:t>sepatutnya</a:t>
          </a:r>
          <a:endParaRPr lang="en-MY" sz="1800" kern="1200" dirty="0">
            <a:solidFill>
              <a:schemeClr val="tx1"/>
            </a:solidFill>
          </a:endParaRPr>
        </a:p>
      </dsp:txBody>
      <dsp:txXfrm>
        <a:off x="2041152" y="3597025"/>
        <a:ext cx="6659811" cy="947288"/>
      </dsp:txXfrm>
    </dsp:sp>
    <dsp:sp modelId="{3B5CAEDD-1285-49E7-B4F0-F9AFAECD8822}">
      <dsp:nvSpPr>
        <dsp:cNvPr id="0" name=""/>
        <dsp:cNvSpPr/>
      </dsp:nvSpPr>
      <dsp:spPr>
        <a:xfrm>
          <a:off x="7392668" y="770682"/>
          <a:ext cx="654051" cy="6540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900" kern="1200"/>
        </a:p>
      </dsp:txBody>
      <dsp:txXfrm>
        <a:off x="7539829" y="770682"/>
        <a:ext cx="359729" cy="492173"/>
      </dsp:txXfrm>
    </dsp:sp>
    <dsp:sp modelId="{EDCCA79A-C6CA-4E73-9A13-D4C8347EEC7D}">
      <dsp:nvSpPr>
        <dsp:cNvPr id="0" name=""/>
        <dsp:cNvSpPr/>
      </dsp:nvSpPr>
      <dsp:spPr>
        <a:xfrm>
          <a:off x="8066581" y="1959867"/>
          <a:ext cx="654051" cy="6540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900" kern="1200"/>
        </a:p>
      </dsp:txBody>
      <dsp:txXfrm>
        <a:off x="8213742" y="1959867"/>
        <a:ext cx="359729" cy="492173"/>
      </dsp:txXfrm>
    </dsp:sp>
    <dsp:sp modelId="{7B6B3F6F-A49B-422D-B791-02A02B17D559}">
      <dsp:nvSpPr>
        <dsp:cNvPr id="0" name=""/>
        <dsp:cNvSpPr/>
      </dsp:nvSpPr>
      <dsp:spPr>
        <a:xfrm>
          <a:off x="8730435" y="3149051"/>
          <a:ext cx="654051" cy="6540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900" kern="1200"/>
        </a:p>
      </dsp:txBody>
      <dsp:txXfrm>
        <a:off x="8877596" y="3149051"/>
        <a:ext cx="359729" cy="4921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D1312-AE72-4107-B895-F017A604BDA8}">
      <dsp:nvSpPr>
        <dsp:cNvPr id="0" name=""/>
        <dsp:cNvSpPr/>
      </dsp:nvSpPr>
      <dsp:spPr>
        <a:xfrm rot="5400000">
          <a:off x="-221664" y="224792"/>
          <a:ext cx="1477761" cy="103443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900" kern="1200" dirty="0"/>
            <a:t>SEBELUM</a:t>
          </a:r>
        </a:p>
      </dsp:txBody>
      <dsp:txXfrm rot="-5400000">
        <a:off x="1" y="520345"/>
        <a:ext cx="1034433" cy="443328"/>
      </dsp:txXfrm>
    </dsp:sp>
    <dsp:sp modelId="{69863A67-2D2C-419A-8540-69BE910EDD6F}">
      <dsp:nvSpPr>
        <dsp:cNvPr id="0" name=""/>
        <dsp:cNvSpPr/>
      </dsp:nvSpPr>
      <dsp:spPr>
        <a:xfrm rot="5400000">
          <a:off x="5066144" y="-4028582"/>
          <a:ext cx="960544" cy="902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kern="1200" dirty="0" err="1"/>
            <a:t>Terima</a:t>
          </a:r>
          <a:r>
            <a:rPr lang="en-MY" sz="1800" kern="1200" dirty="0"/>
            <a:t> </a:t>
          </a:r>
          <a:r>
            <a:rPr lang="en-MY" sz="1800" b="1" kern="1200" dirty="0" err="1"/>
            <a:t>Surat</a:t>
          </a:r>
          <a:r>
            <a:rPr lang="en-MY" sz="1800" b="1" kern="1200" dirty="0"/>
            <a:t> </a:t>
          </a:r>
          <a:r>
            <a:rPr lang="en-MY" sz="1800" b="1" kern="1200" dirty="0" err="1" smtClean="0"/>
            <a:t>Arahan</a:t>
          </a:r>
          <a:r>
            <a:rPr lang="en-MY" sz="1800" b="1" kern="1200" dirty="0" smtClean="0"/>
            <a:t> </a:t>
          </a:r>
          <a:r>
            <a:rPr lang="en-MY" sz="1800" b="1" kern="1200" dirty="0" err="1" smtClean="0"/>
            <a:t>Pertukaran</a:t>
          </a:r>
          <a:r>
            <a:rPr lang="en-MY" sz="1800" b="1" kern="1200" dirty="0" smtClean="0"/>
            <a:t> </a:t>
          </a:r>
          <a:r>
            <a:rPr lang="en-MY" sz="1800" b="1" kern="1200" dirty="0" err="1"/>
            <a:t>Pegawai</a:t>
          </a:r>
          <a:endParaRPr lang="en-MY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kern="1200" dirty="0" err="1"/>
            <a:t>Sedia</a:t>
          </a:r>
          <a:r>
            <a:rPr lang="en-MY" sz="1800" kern="1200" dirty="0"/>
            <a:t> </a:t>
          </a:r>
          <a:r>
            <a:rPr lang="en-MY" sz="1800" b="1" kern="1200" dirty="0" err="1"/>
            <a:t>Penyata</a:t>
          </a:r>
          <a:r>
            <a:rPr lang="en-MY" sz="1800" b="1" kern="1200" dirty="0"/>
            <a:t> </a:t>
          </a:r>
          <a:r>
            <a:rPr lang="en-MY" sz="1800" b="1" kern="1200" dirty="0" err="1"/>
            <a:t>Perubahan</a:t>
          </a:r>
          <a:r>
            <a:rPr lang="en-MY" sz="1800" b="1" kern="1200" dirty="0"/>
            <a:t> </a:t>
          </a:r>
          <a:r>
            <a:rPr lang="en-MY" sz="1800" b="1" kern="1200" dirty="0" err="1" smtClean="0"/>
            <a:t>Pendapatan</a:t>
          </a:r>
          <a:r>
            <a:rPr lang="en-MY" sz="1800" b="1" kern="1200" dirty="0" smtClean="0"/>
            <a:t> </a:t>
          </a:r>
          <a:r>
            <a:rPr lang="en-MY" sz="1800" kern="1200" dirty="0"/>
            <a:t>(Kew 8)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kern="1200" dirty="0" err="1"/>
            <a:t>Kemaskini</a:t>
          </a:r>
          <a:r>
            <a:rPr lang="en-MY" sz="1800" kern="1200" dirty="0"/>
            <a:t> </a:t>
          </a:r>
          <a:r>
            <a:rPr lang="en-MY" sz="1800" b="1" kern="1200" dirty="0" err="1"/>
            <a:t>Buku</a:t>
          </a:r>
          <a:r>
            <a:rPr lang="en-MY" sz="1800" b="1" kern="1200" dirty="0"/>
            <a:t> </a:t>
          </a:r>
          <a:r>
            <a:rPr lang="en-MY" sz="1800" b="1" kern="1200" dirty="0" err="1"/>
            <a:t>Rekod</a:t>
          </a:r>
          <a:r>
            <a:rPr lang="en-MY" sz="1800" b="1" kern="1200" dirty="0"/>
            <a:t> </a:t>
          </a:r>
          <a:r>
            <a:rPr lang="en-MY" sz="1800" b="1" kern="1200" dirty="0" err="1"/>
            <a:t>Perkhidmatan</a:t>
          </a:r>
          <a:r>
            <a:rPr lang="en-MY" sz="1800" kern="1200" dirty="0"/>
            <a:t> </a:t>
          </a:r>
          <a:r>
            <a:rPr lang="en-MY" sz="1800" kern="1200" dirty="0" err="1"/>
            <a:t>pegawai</a:t>
          </a:r>
          <a:endParaRPr lang="en-MY" sz="1800" kern="1200" dirty="0"/>
        </a:p>
      </dsp:txBody>
      <dsp:txXfrm rot="-5400000">
        <a:off x="1034433" y="50019"/>
        <a:ext cx="8977076" cy="866764"/>
      </dsp:txXfrm>
    </dsp:sp>
    <dsp:sp modelId="{9D6295DC-B52A-412E-9343-B627308FF655}">
      <dsp:nvSpPr>
        <dsp:cNvPr id="0" name=""/>
        <dsp:cNvSpPr/>
      </dsp:nvSpPr>
      <dsp:spPr>
        <a:xfrm rot="5400000">
          <a:off x="-221664" y="1670531"/>
          <a:ext cx="1477761" cy="1034433"/>
        </a:xfrm>
        <a:prstGeom prst="chevron">
          <a:avLst/>
        </a:prstGeom>
        <a:solidFill>
          <a:schemeClr val="accent5">
            <a:hueOff val="4085978"/>
            <a:satOff val="2788"/>
            <a:lumOff val="-7843"/>
            <a:alphaOff val="0"/>
          </a:schemeClr>
        </a:solidFill>
        <a:ln w="15875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900" kern="1200" dirty="0"/>
            <a:t>SEMASA</a:t>
          </a:r>
        </a:p>
      </dsp:txBody>
      <dsp:txXfrm rot="-5400000">
        <a:off x="1" y="1966084"/>
        <a:ext cx="1034433" cy="443328"/>
      </dsp:txXfrm>
    </dsp:sp>
    <dsp:sp modelId="{1A6843DC-1529-4945-B717-16631130BCC3}">
      <dsp:nvSpPr>
        <dsp:cNvPr id="0" name=""/>
        <dsp:cNvSpPr/>
      </dsp:nvSpPr>
      <dsp:spPr>
        <a:xfrm rot="5400000">
          <a:off x="4627784" y="-2287276"/>
          <a:ext cx="1837263" cy="902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kern="1200" dirty="0" err="1"/>
            <a:t>Kemuka</a:t>
          </a:r>
          <a:r>
            <a:rPr lang="en-MY" sz="1800" kern="1200" dirty="0"/>
            <a:t> </a:t>
          </a:r>
          <a:r>
            <a:rPr lang="en-MY" sz="1800" b="1" kern="1200" dirty="0" err="1"/>
            <a:t>Buku</a:t>
          </a:r>
          <a:r>
            <a:rPr lang="en-MY" sz="1800" b="1" kern="1200" dirty="0"/>
            <a:t> </a:t>
          </a:r>
          <a:r>
            <a:rPr lang="en-MY" sz="1800" b="1" kern="1200" dirty="0" err="1"/>
            <a:t>Rekod</a:t>
          </a:r>
          <a:r>
            <a:rPr lang="en-MY" sz="1800" b="1" kern="1200" dirty="0"/>
            <a:t> </a:t>
          </a:r>
          <a:r>
            <a:rPr lang="en-MY" sz="1800" b="1" kern="1200" dirty="0" err="1"/>
            <a:t>Perkhidmatan</a:t>
          </a:r>
          <a:r>
            <a:rPr lang="en-MY" sz="1800" b="1" kern="1200" dirty="0"/>
            <a:t> </a:t>
          </a:r>
          <a:r>
            <a:rPr lang="en-MY" sz="1800" kern="1200" dirty="0" err="1" smtClean="0"/>
            <a:t>kepada</a:t>
          </a:r>
          <a:r>
            <a:rPr lang="en-MY" sz="1800" kern="1200" dirty="0" smtClean="0"/>
            <a:t> </a:t>
          </a:r>
          <a:r>
            <a:rPr lang="en-MY" sz="1800" kern="1200" dirty="0"/>
            <a:t>PTJ </a:t>
          </a:r>
          <a:r>
            <a:rPr lang="en-MY" sz="1800" kern="1200" dirty="0" err="1" smtClean="0"/>
            <a:t>Baru</a:t>
          </a:r>
          <a:r>
            <a:rPr lang="en-MY" sz="1800" kern="1200" dirty="0" smtClean="0"/>
            <a:t> </a:t>
          </a:r>
          <a:r>
            <a:rPr lang="en-MY" sz="1800" b="1" kern="1200" dirty="0" err="1" smtClean="0">
              <a:solidFill>
                <a:srgbClr val="FF0000"/>
              </a:solidFill>
            </a:rPr>
            <a:t>dalam</a:t>
          </a:r>
          <a:r>
            <a:rPr lang="en-MY" sz="1800" b="1" kern="1200" dirty="0" smtClean="0">
              <a:solidFill>
                <a:srgbClr val="FF0000"/>
              </a:solidFill>
            </a:rPr>
            <a:t> </a:t>
          </a:r>
          <a:r>
            <a:rPr lang="en-MY" sz="1800" b="1" kern="1200" dirty="0" err="1">
              <a:solidFill>
                <a:srgbClr val="FF0000"/>
              </a:solidFill>
            </a:rPr>
            <a:t>tempoh</a:t>
          </a:r>
          <a:r>
            <a:rPr lang="en-MY" sz="1800" b="1" kern="1200" dirty="0">
              <a:solidFill>
                <a:srgbClr val="FF0000"/>
              </a:solidFill>
            </a:rPr>
            <a:t> 5 </a:t>
          </a:r>
          <a:r>
            <a:rPr lang="en-MY" sz="1800" b="1" kern="1200" dirty="0" err="1">
              <a:solidFill>
                <a:srgbClr val="FF0000"/>
              </a:solidFill>
            </a:rPr>
            <a:t>hari</a:t>
          </a:r>
          <a:r>
            <a:rPr lang="en-MY" sz="1800" b="1" kern="1200" dirty="0">
              <a:solidFill>
                <a:srgbClr val="FF0000"/>
              </a:solidFill>
            </a:rPr>
            <a:t> </a:t>
          </a:r>
          <a:r>
            <a:rPr lang="en-MY" sz="1800" kern="1200" dirty="0" err="1"/>
            <a:t>dari</a:t>
          </a:r>
          <a:r>
            <a:rPr lang="en-MY" sz="1800" kern="1200" dirty="0"/>
            <a:t> </a:t>
          </a:r>
          <a:r>
            <a:rPr lang="en-MY" sz="1800" kern="1200" dirty="0" err="1"/>
            <a:t>tarikh</a:t>
          </a:r>
          <a:r>
            <a:rPr lang="en-MY" sz="1800" kern="1200" dirty="0"/>
            <a:t> </a:t>
          </a:r>
          <a:r>
            <a:rPr lang="en-MY" sz="1800" kern="1200" dirty="0" err="1"/>
            <a:t>surat</a:t>
          </a:r>
          <a:r>
            <a:rPr lang="en-MY" sz="1800" kern="1200" dirty="0"/>
            <a:t> </a:t>
          </a:r>
          <a:r>
            <a:rPr lang="en-MY" sz="1800" kern="1200" dirty="0" err="1"/>
            <a:t>pertukaran</a:t>
          </a:r>
          <a:r>
            <a:rPr lang="en-MY" sz="1800" kern="1200" dirty="0"/>
            <a:t> </a:t>
          </a:r>
          <a:r>
            <a:rPr lang="en-MY" sz="1800" kern="1200" dirty="0" err="1"/>
            <a:t>pegawai</a:t>
          </a:r>
          <a:r>
            <a:rPr lang="en-MY" sz="1800" kern="1200" dirty="0"/>
            <a:t> </a:t>
          </a:r>
          <a:r>
            <a:rPr lang="en-MY" sz="1800" kern="1200" dirty="0" err="1"/>
            <a:t>diterima</a:t>
          </a:r>
          <a:endParaRPr lang="en-MY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b="1" kern="1200" dirty="0" smtClean="0"/>
            <a:t>PTJ </a:t>
          </a:r>
          <a:r>
            <a:rPr lang="en-MY" sz="1800" b="1" kern="1200" dirty="0" err="1" smtClean="0"/>
            <a:t>Baru</a:t>
          </a:r>
          <a:r>
            <a:rPr lang="en-MY" sz="1800" b="1" kern="1200" dirty="0" smtClean="0"/>
            <a:t> </a:t>
          </a:r>
          <a:r>
            <a:rPr lang="en-MY" sz="1800" b="1" kern="1200" dirty="0" err="1" smtClean="0"/>
            <a:t>kuncimasuk</a:t>
          </a:r>
          <a:r>
            <a:rPr lang="en-MY" sz="1800" b="1" kern="1200" dirty="0" smtClean="0"/>
            <a:t> Kew 8 </a:t>
          </a:r>
          <a:r>
            <a:rPr lang="en-MY" sz="1800" b="1" kern="1200" dirty="0" err="1" smtClean="0"/>
            <a:t>dan</a:t>
          </a:r>
          <a:r>
            <a:rPr lang="en-MY" sz="1800" b="1" kern="1200" dirty="0" smtClean="0"/>
            <a:t> </a:t>
          </a:r>
          <a:r>
            <a:rPr lang="en-MY" sz="1800" b="1" u="sng" kern="1200" dirty="0" err="1" smtClean="0"/>
            <a:t>Perubahan</a:t>
          </a:r>
          <a:r>
            <a:rPr lang="en-MY" sz="1800" b="1" u="sng" kern="1200" dirty="0" smtClean="0"/>
            <a:t> </a:t>
          </a:r>
          <a:r>
            <a:rPr lang="en-MY" sz="1800" b="1" u="sng" kern="1200" dirty="0" err="1" smtClean="0"/>
            <a:t>Gaji</a:t>
          </a:r>
          <a:r>
            <a:rPr lang="en-MY" sz="1800" b="1" kern="1200" dirty="0" smtClean="0"/>
            <a:t> (Kew 320) </a:t>
          </a:r>
          <a:r>
            <a:rPr lang="en-MY" sz="1800" kern="1200" dirty="0" err="1" smtClean="0"/>
            <a:t>dalam</a:t>
          </a:r>
          <a:r>
            <a:rPr lang="en-MY" sz="1800" kern="1200" dirty="0" smtClean="0"/>
            <a:t> </a:t>
          </a:r>
          <a:r>
            <a:rPr lang="en-MY" sz="1800" kern="1200" dirty="0" err="1"/>
            <a:t>sistem</a:t>
          </a:r>
          <a:r>
            <a:rPr lang="en-MY" sz="1800" kern="1200" dirty="0"/>
            <a:t> </a:t>
          </a:r>
          <a:r>
            <a:rPr lang="en-MY" sz="1800" kern="1200" dirty="0" smtClean="0"/>
            <a:t>SPEKS.</a:t>
          </a:r>
          <a:endParaRPr lang="en-M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600" kern="1200" dirty="0" smtClean="0"/>
            <a:t>PTJ </a:t>
          </a:r>
          <a:r>
            <a:rPr lang="en-MY" sz="1600" kern="1200" dirty="0" err="1" smtClean="0"/>
            <a:t>Baru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maklum</a:t>
          </a:r>
          <a:r>
            <a:rPr lang="en-MY" sz="1600" kern="1200" dirty="0" smtClean="0"/>
            <a:t> PTJ </a:t>
          </a:r>
          <a:r>
            <a:rPr lang="en-MY" sz="1600" kern="1200" dirty="0" err="1" smtClean="0"/>
            <a:t>Asal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untuk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semak</a:t>
          </a:r>
          <a:r>
            <a:rPr lang="en-MY" sz="1600" kern="1200" dirty="0" smtClean="0"/>
            <a:t>/lulus </a:t>
          </a:r>
          <a:r>
            <a:rPr lang="en-MY" sz="1600" kern="1200" dirty="0" err="1" smtClean="0"/>
            <a:t>Perubahan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Gaji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dalam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sistem</a:t>
          </a:r>
          <a:r>
            <a:rPr lang="en-MY" sz="1600" kern="1200" dirty="0" smtClean="0"/>
            <a:t> SPEKS (status 7)</a:t>
          </a:r>
          <a:endParaRPr lang="en-M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600" kern="1200" dirty="0" smtClean="0"/>
            <a:t>PTJ </a:t>
          </a:r>
          <a:r>
            <a:rPr lang="en-MY" sz="1600" kern="1200" dirty="0" err="1" smtClean="0"/>
            <a:t>Baru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melakukan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semak</a:t>
          </a:r>
          <a:r>
            <a:rPr lang="en-MY" sz="1600" kern="1200" dirty="0" smtClean="0"/>
            <a:t>/lulus </a:t>
          </a:r>
          <a:r>
            <a:rPr lang="en-MY" sz="1600" kern="1200" dirty="0" err="1" smtClean="0"/>
            <a:t>Perubahan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Gaji</a:t>
          </a:r>
          <a:r>
            <a:rPr lang="en-MY" sz="1600" kern="1200" dirty="0" smtClean="0"/>
            <a:t> (Status 1)</a:t>
          </a:r>
          <a:endParaRPr lang="en-M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600" kern="1200" dirty="0" err="1" smtClean="0"/>
            <a:t>Pejabat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Akauntan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Negeri</a:t>
          </a:r>
          <a:r>
            <a:rPr lang="en-MY" sz="1600" kern="1200" dirty="0" smtClean="0"/>
            <a:t>  </a:t>
          </a:r>
          <a:r>
            <a:rPr lang="en-MY" sz="1600" kern="1200" dirty="0" err="1" smtClean="0"/>
            <a:t>melaksanakan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semak</a:t>
          </a:r>
          <a:r>
            <a:rPr lang="en-MY" sz="1600" kern="1200" dirty="0" smtClean="0"/>
            <a:t>/lulus </a:t>
          </a:r>
          <a:r>
            <a:rPr lang="en-MY" sz="1600" kern="1200" dirty="0" err="1" smtClean="0"/>
            <a:t>Perubahan</a:t>
          </a:r>
          <a:r>
            <a:rPr lang="en-MY" sz="1600" kern="1200" dirty="0" smtClean="0"/>
            <a:t> </a:t>
          </a:r>
          <a:r>
            <a:rPr lang="en-MY" sz="1600" kern="1200" dirty="0" err="1" smtClean="0"/>
            <a:t>Gaji</a:t>
          </a:r>
          <a:r>
            <a:rPr lang="en-MY" sz="1600" kern="1200" dirty="0" smtClean="0"/>
            <a:t> (Kew 320) </a:t>
          </a:r>
          <a:r>
            <a:rPr lang="en-MY" sz="1600" kern="1200" dirty="0" err="1" smtClean="0"/>
            <a:t>berkaitan</a:t>
          </a:r>
          <a:endParaRPr lang="en-MY" sz="1600" kern="1200" dirty="0"/>
        </a:p>
      </dsp:txBody>
      <dsp:txXfrm rot="-5400000">
        <a:off x="1034433" y="1395763"/>
        <a:ext cx="8934278" cy="1657887"/>
      </dsp:txXfrm>
    </dsp:sp>
    <dsp:sp modelId="{1918DAD1-9776-4336-83E1-FCC24801B826}">
      <dsp:nvSpPr>
        <dsp:cNvPr id="0" name=""/>
        <dsp:cNvSpPr/>
      </dsp:nvSpPr>
      <dsp:spPr>
        <a:xfrm rot="5400000">
          <a:off x="-221664" y="3272174"/>
          <a:ext cx="1477761" cy="1034433"/>
        </a:xfrm>
        <a:prstGeom prst="chevron">
          <a:avLst/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900" kern="1200" dirty="0"/>
            <a:t>SELEPAS</a:t>
          </a:r>
        </a:p>
      </dsp:txBody>
      <dsp:txXfrm rot="-5400000">
        <a:off x="1" y="3567727"/>
        <a:ext cx="1034433" cy="443328"/>
      </dsp:txXfrm>
    </dsp:sp>
    <dsp:sp modelId="{7A1402D4-7F9F-4A9C-AAE6-7ECC6995E1C3}">
      <dsp:nvSpPr>
        <dsp:cNvPr id="0" name=""/>
        <dsp:cNvSpPr/>
      </dsp:nvSpPr>
      <dsp:spPr>
        <a:xfrm rot="5400000">
          <a:off x="5066144" y="-586797"/>
          <a:ext cx="960544" cy="90239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1800" b="1" kern="1200" dirty="0" err="1"/>
            <a:t>Semak</a:t>
          </a:r>
          <a:r>
            <a:rPr lang="en-MY" sz="1800" b="1" kern="1200" dirty="0"/>
            <a:t> dan </a:t>
          </a:r>
          <a:r>
            <a:rPr lang="en-MY" sz="1800" b="1" kern="1200" dirty="0" err="1"/>
            <a:t>pastikan</a:t>
          </a:r>
          <a:r>
            <a:rPr lang="en-MY" sz="1800" b="1" kern="1200" dirty="0"/>
            <a:t> </a:t>
          </a:r>
          <a:r>
            <a:rPr lang="en-MY" sz="1800" kern="1200" dirty="0" err="1"/>
            <a:t>maklumat</a:t>
          </a:r>
          <a:r>
            <a:rPr lang="en-MY" sz="1800" kern="1200" dirty="0"/>
            <a:t> </a:t>
          </a:r>
          <a:r>
            <a:rPr lang="en-MY" sz="1800" kern="1200" dirty="0" err="1"/>
            <a:t>pegawai</a:t>
          </a:r>
          <a:r>
            <a:rPr lang="en-MY" sz="1800" kern="1200" dirty="0"/>
            <a:t> di </a:t>
          </a:r>
          <a:r>
            <a:rPr lang="en-MY" sz="1800" kern="1200" dirty="0" err="1"/>
            <a:t>dalam</a:t>
          </a:r>
          <a:r>
            <a:rPr lang="en-MY" sz="1800" kern="1200" dirty="0"/>
            <a:t> </a:t>
          </a:r>
          <a:r>
            <a:rPr lang="en-MY" sz="1800" b="1" kern="1200" dirty="0"/>
            <a:t>Fail </a:t>
          </a:r>
          <a:r>
            <a:rPr lang="en-MY" sz="1800" b="1" kern="1200" dirty="0" err="1"/>
            <a:t>Induk</a:t>
          </a:r>
          <a:r>
            <a:rPr lang="en-MY" sz="1800" b="1" kern="1200" dirty="0"/>
            <a:t> </a:t>
          </a:r>
          <a:r>
            <a:rPr lang="en-MY" sz="1800" b="1" kern="1200" dirty="0" err="1"/>
            <a:t>Gaji</a:t>
          </a:r>
          <a:r>
            <a:rPr lang="en-MY" sz="1800" kern="1200" dirty="0"/>
            <a:t> PTJ </a:t>
          </a:r>
          <a:r>
            <a:rPr lang="en-MY" sz="1800" kern="1200" dirty="0" err="1"/>
            <a:t>asal</a:t>
          </a:r>
          <a:r>
            <a:rPr lang="en-MY" sz="1800" kern="1200" dirty="0"/>
            <a:t>/</a:t>
          </a:r>
          <a:r>
            <a:rPr lang="en-MY" sz="1800" kern="1200" dirty="0" err="1"/>
            <a:t>penerima</a:t>
          </a:r>
          <a:r>
            <a:rPr lang="en-MY" sz="1800" kern="1200" dirty="0"/>
            <a:t> </a:t>
          </a:r>
          <a:r>
            <a:rPr lang="en-MY" sz="1800" kern="1200" dirty="0" err="1"/>
            <a:t>telah</a:t>
          </a:r>
          <a:r>
            <a:rPr lang="en-MY" sz="1800" kern="1200" dirty="0"/>
            <a:t> </a:t>
          </a:r>
          <a:r>
            <a:rPr lang="en-MY" sz="1800" kern="1200" dirty="0" err="1"/>
            <a:t>dikemaskini</a:t>
          </a:r>
          <a:r>
            <a:rPr lang="en-MY" sz="1800" kern="1200" dirty="0"/>
            <a:t> </a:t>
          </a:r>
          <a:r>
            <a:rPr lang="en-MY" sz="1800" kern="1200" dirty="0" err="1"/>
            <a:t>selepas</a:t>
          </a:r>
          <a:r>
            <a:rPr lang="en-MY" sz="1800" kern="1200" dirty="0"/>
            <a:t> </a:t>
          </a:r>
          <a:r>
            <a:rPr lang="en-MY" sz="1800" kern="1200" dirty="0" err="1"/>
            <a:t>tarikh</a:t>
          </a:r>
          <a:r>
            <a:rPr lang="en-MY" sz="1800" kern="1200" dirty="0"/>
            <a:t> </a:t>
          </a:r>
          <a:r>
            <a:rPr lang="en-MY" sz="1800" kern="1200" dirty="0" err="1"/>
            <a:t>pembayaran</a:t>
          </a:r>
          <a:r>
            <a:rPr lang="en-MY" sz="1800" kern="1200" dirty="0"/>
            <a:t> </a:t>
          </a:r>
          <a:r>
            <a:rPr lang="en-MY" sz="1800" kern="1200" dirty="0" err="1"/>
            <a:t>gaji</a:t>
          </a:r>
          <a:endParaRPr lang="en-MY" sz="1800" kern="1200" dirty="0"/>
        </a:p>
      </dsp:txBody>
      <dsp:txXfrm rot="-5400000">
        <a:off x="1034433" y="3491804"/>
        <a:ext cx="8977076" cy="866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657" tIns="45828" rIns="91657" bIns="45828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657" tIns="45828" rIns="91657" bIns="45828" rtlCol="0"/>
          <a:lstStyle>
            <a:lvl1pPr algn="r">
              <a:defRPr sz="1200"/>
            </a:lvl1pPr>
          </a:lstStyle>
          <a:p>
            <a:fld id="{BADC3312-AA3D-4170-B6B8-883A28077DFB}" type="datetimeFigureOut">
              <a:rPr lang="en-MY" smtClean="0"/>
              <a:t>19/8/2019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657" tIns="45828" rIns="91657" bIns="45828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657" tIns="45828" rIns="91657" bIns="45828" rtlCol="0" anchor="b"/>
          <a:lstStyle>
            <a:lvl1pPr algn="r">
              <a:defRPr sz="1200"/>
            </a:lvl1pPr>
          </a:lstStyle>
          <a:p>
            <a:fld id="{3D65E56D-F6C5-47DB-86C9-E4351EC4C6A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33214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file:///C:\Users\HP-PC\Desktop\SGA%2019082019\KEW%208%20TEST2.pdf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92F01A-8451-405B-BB94-09DAF27F1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543174"/>
            <a:ext cx="9068586" cy="2415979"/>
          </a:xfrm>
        </p:spPr>
        <p:txBody>
          <a:bodyPr>
            <a:normAutofit fontScale="90000"/>
          </a:bodyPr>
          <a:lstStyle/>
          <a:p>
            <a:r>
              <a:rPr lang="en-MY" sz="6000" dirty="0" smtClean="0">
                <a:solidFill>
                  <a:schemeClr val="tx1"/>
                </a:solidFill>
              </a:rPr>
              <a:t>TAKLIMAT </a:t>
            </a:r>
            <a:br>
              <a:rPr lang="en-MY" sz="6000" dirty="0" smtClean="0">
                <a:solidFill>
                  <a:schemeClr val="tx1"/>
                </a:solidFill>
              </a:rPr>
            </a:br>
            <a:r>
              <a:rPr lang="en-MY" sz="6000" dirty="0" smtClean="0">
                <a:solidFill>
                  <a:schemeClr val="tx1"/>
                </a:solidFill>
              </a:rPr>
              <a:t>PERUBAHAN GAJI </a:t>
            </a:r>
            <a:br>
              <a:rPr lang="en-MY" sz="6000" dirty="0" smtClean="0">
                <a:solidFill>
                  <a:schemeClr val="tx1"/>
                </a:solidFill>
              </a:rPr>
            </a:br>
            <a:r>
              <a:rPr lang="en-MY" sz="6000" dirty="0" smtClean="0">
                <a:solidFill>
                  <a:schemeClr val="tx1"/>
                </a:solidFill>
              </a:rPr>
              <a:t>TANPA SIJIL GAJI AKHIR</a:t>
            </a:r>
            <a:r>
              <a:rPr lang="en-MY" sz="6000" dirty="0" smtClean="0"/>
              <a:t/>
            </a:r>
            <a:br>
              <a:rPr lang="en-MY" sz="6000" dirty="0" smtClean="0"/>
            </a:br>
            <a:r>
              <a:rPr lang="en-MY" sz="6000" dirty="0" smtClean="0"/>
              <a:t/>
            </a:r>
            <a:br>
              <a:rPr lang="en-MY" sz="6000" dirty="0" smtClean="0"/>
            </a:br>
            <a:r>
              <a:rPr lang="en-MY" sz="3200" dirty="0" smtClean="0"/>
              <a:t>19 </a:t>
            </a:r>
            <a:r>
              <a:rPr lang="en-MY" sz="3200" dirty="0" err="1"/>
              <a:t>O</a:t>
            </a:r>
            <a:r>
              <a:rPr lang="en-MY" sz="3200" dirty="0" err="1" smtClean="0"/>
              <a:t>gos</a:t>
            </a:r>
            <a:r>
              <a:rPr lang="en-MY" sz="3200" dirty="0" smtClean="0"/>
              <a:t> </a:t>
            </a:r>
            <a:r>
              <a:rPr lang="en-MY" sz="3200" dirty="0"/>
              <a:t>2019 </a:t>
            </a:r>
            <a:endParaRPr lang="en-MY" sz="6000" dirty="0"/>
          </a:p>
        </p:txBody>
      </p:sp>
    </p:spTree>
    <p:extLst>
      <p:ext uri="{BB962C8B-B14F-4D97-AF65-F5344CB8AC3E}">
        <p14:creationId xmlns:p14="http://schemas.microsoft.com/office/powerpoint/2010/main" val="244350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BD0FF6-9E71-489B-95C3-238F6442B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MY" dirty="0" err="1">
                <a:solidFill>
                  <a:schemeClr val="tx1"/>
                </a:solidFill>
              </a:rPr>
              <a:t>Cadangan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pelaksanaan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perubahan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gaji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pegawai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bertukar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keluar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daripada</a:t>
            </a:r>
            <a:r>
              <a:rPr lang="en-MY" dirty="0">
                <a:solidFill>
                  <a:schemeClr val="tx1"/>
                </a:solidFill>
              </a:rPr>
              <a:t> PTJ </a:t>
            </a:r>
            <a:r>
              <a:rPr lang="en-MY" dirty="0" err="1">
                <a:solidFill>
                  <a:schemeClr val="tx1"/>
                </a:solidFill>
              </a:rPr>
              <a:t>tanpa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dokumen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Sijil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Gaji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Akhir</a:t>
            </a:r>
            <a:r>
              <a:rPr lang="en-MY" dirty="0">
                <a:solidFill>
                  <a:schemeClr val="tx1"/>
                </a:solidFill>
              </a:rPr>
              <a:t> (SGA</a:t>
            </a:r>
            <a:r>
              <a:rPr lang="en-MY" dirty="0" smtClean="0">
                <a:solidFill>
                  <a:schemeClr val="tx1"/>
                </a:solidFill>
              </a:rPr>
              <a:t>) </a:t>
            </a:r>
            <a:r>
              <a:rPr lang="en-MY" dirty="0" err="1" smtClean="0">
                <a:solidFill>
                  <a:schemeClr val="tx1"/>
                </a:solidFill>
              </a:rPr>
              <a:t>bagi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pegawai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bertukar</a:t>
            </a:r>
            <a:r>
              <a:rPr lang="en-MY" dirty="0" smtClean="0">
                <a:solidFill>
                  <a:schemeClr val="tx1"/>
                </a:solidFill>
              </a:rPr>
              <a:t> di </a:t>
            </a:r>
            <a:r>
              <a:rPr lang="en-MY" dirty="0" err="1" smtClean="0">
                <a:solidFill>
                  <a:schemeClr val="tx1"/>
                </a:solidFill>
              </a:rPr>
              <a:t>antara</a:t>
            </a:r>
            <a:r>
              <a:rPr lang="en-MY" dirty="0" smtClean="0">
                <a:solidFill>
                  <a:schemeClr val="tx1"/>
                </a:solidFill>
              </a:rPr>
              <a:t> PTJ </a:t>
            </a:r>
            <a:r>
              <a:rPr lang="en-MY" dirty="0" err="1" smtClean="0">
                <a:solidFill>
                  <a:schemeClr val="tx1"/>
                </a:solidFill>
              </a:rPr>
              <a:t>Negeri</a:t>
            </a:r>
            <a:endParaRPr lang="en-MY" dirty="0">
              <a:solidFill>
                <a:schemeClr val="tx1"/>
              </a:solidFill>
            </a:endParaRPr>
          </a:p>
          <a:p>
            <a:endParaRPr lang="en-MY" dirty="0">
              <a:solidFill>
                <a:schemeClr val="tx1"/>
              </a:solidFill>
            </a:endParaRPr>
          </a:p>
          <a:p>
            <a:r>
              <a:rPr lang="en-MY" dirty="0" err="1">
                <a:solidFill>
                  <a:schemeClr val="tx1"/>
                </a:solidFill>
              </a:rPr>
              <a:t>Selaras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dengan</a:t>
            </a:r>
            <a:r>
              <a:rPr lang="en-MY" dirty="0">
                <a:solidFill>
                  <a:schemeClr val="tx1"/>
                </a:solidFill>
              </a:rPr>
              <a:t> Surat </a:t>
            </a:r>
            <a:r>
              <a:rPr lang="en-MY" dirty="0" err="1">
                <a:solidFill>
                  <a:schemeClr val="tx1"/>
                </a:solidFill>
              </a:rPr>
              <a:t>Pekeliling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Akauntan</a:t>
            </a:r>
            <a:r>
              <a:rPr lang="en-MY" dirty="0">
                <a:solidFill>
                  <a:schemeClr val="tx1"/>
                </a:solidFill>
              </a:rPr>
              <a:t> Negara Malaysia (SP ANM) </a:t>
            </a:r>
            <a:r>
              <a:rPr lang="en-MY" dirty="0" err="1">
                <a:solidFill>
                  <a:schemeClr val="tx1"/>
                </a:solidFill>
              </a:rPr>
              <a:t>Bil</a:t>
            </a:r>
            <a:r>
              <a:rPr lang="en-MY" dirty="0">
                <a:solidFill>
                  <a:schemeClr val="tx1"/>
                </a:solidFill>
              </a:rPr>
              <a:t> 16 </a:t>
            </a:r>
            <a:r>
              <a:rPr lang="en-MY" dirty="0" err="1">
                <a:solidFill>
                  <a:schemeClr val="tx1"/>
                </a:solidFill>
              </a:rPr>
              <a:t>Tahun</a:t>
            </a:r>
            <a:r>
              <a:rPr lang="en-MY" dirty="0">
                <a:solidFill>
                  <a:schemeClr val="tx1"/>
                </a:solidFill>
              </a:rPr>
              <a:t> 2014</a:t>
            </a:r>
          </a:p>
          <a:p>
            <a:endParaRPr lang="en-MY" dirty="0">
              <a:solidFill>
                <a:schemeClr val="tx1"/>
              </a:solidFill>
            </a:endParaRPr>
          </a:p>
          <a:p>
            <a:r>
              <a:rPr lang="en-MY" dirty="0" err="1">
                <a:solidFill>
                  <a:schemeClr val="tx1"/>
                </a:solidFill>
              </a:rPr>
              <a:t>Mempercepatkan</a:t>
            </a:r>
            <a:r>
              <a:rPr lang="en-MY" dirty="0">
                <a:solidFill>
                  <a:schemeClr val="tx1"/>
                </a:solidFill>
              </a:rPr>
              <a:t> proses </a:t>
            </a:r>
            <a:r>
              <a:rPr lang="en-MY" dirty="0" err="1">
                <a:solidFill>
                  <a:schemeClr val="tx1"/>
                </a:solidFill>
              </a:rPr>
              <a:t>perubahan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gaji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dan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mengurangkan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birokrasi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dalam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urusan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perubahan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pusat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pembayaran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gaji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 smtClean="0">
                <a:solidFill>
                  <a:schemeClr val="tx1"/>
                </a:solidFill>
              </a:rPr>
              <a:t>pegawai</a:t>
            </a:r>
            <a:r>
              <a:rPr lang="en-MY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MY" dirty="0" smtClean="0">
              <a:solidFill>
                <a:schemeClr val="tx1"/>
              </a:solidFill>
            </a:endParaRPr>
          </a:p>
          <a:p>
            <a:r>
              <a:rPr lang="en-MY" dirty="0" err="1" smtClean="0">
                <a:solidFill>
                  <a:schemeClr val="tx1"/>
                </a:solidFill>
              </a:rPr>
              <a:t>Membolehkan</a:t>
            </a:r>
            <a:r>
              <a:rPr lang="en-MY" dirty="0" smtClean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pegawai</a:t>
            </a:r>
            <a:r>
              <a:rPr lang="en-MY" dirty="0">
                <a:solidFill>
                  <a:schemeClr val="tx1"/>
                </a:solidFill>
              </a:rPr>
              <a:t> di </a:t>
            </a:r>
            <a:r>
              <a:rPr lang="en-MY" dirty="0" err="1">
                <a:solidFill>
                  <a:schemeClr val="tx1"/>
                </a:solidFill>
              </a:rPr>
              <a:t>bayar</a:t>
            </a:r>
            <a:r>
              <a:rPr lang="en-MY" dirty="0">
                <a:solidFill>
                  <a:schemeClr val="tx1"/>
                </a:solidFill>
              </a:rPr>
              <a:t> </a:t>
            </a:r>
            <a:r>
              <a:rPr lang="en-MY" dirty="0" err="1">
                <a:solidFill>
                  <a:schemeClr val="tx1"/>
                </a:solidFill>
              </a:rPr>
              <a:t>gaji</a:t>
            </a:r>
            <a:r>
              <a:rPr lang="en-MY" dirty="0">
                <a:solidFill>
                  <a:schemeClr val="tx1"/>
                </a:solidFill>
              </a:rPr>
              <a:t> di </a:t>
            </a:r>
            <a:r>
              <a:rPr lang="en-MY" dirty="0" err="1">
                <a:solidFill>
                  <a:schemeClr val="tx1"/>
                </a:solidFill>
              </a:rPr>
              <a:t>bawah</a:t>
            </a:r>
            <a:r>
              <a:rPr lang="en-MY" dirty="0">
                <a:solidFill>
                  <a:schemeClr val="tx1"/>
                </a:solidFill>
              </a:rPr>
              <a:t> PTJ yang </a:t>
            </a:r>
            <a:r>
              <a:rPr lang="en-MY" dirty="0" err="1">
                <a:solidFill>
                  <a:schemeClr val="tx1"/>
                </a:solidFill>
              </a:rPr>
              <a:t>sepatutnya</a:t>
            </a:r>
            <a:r>
              <a:rPr lang="en-MY" dirty="0">
                <a:solidFill>
                  <a:schemeClr val="tx1"/>
                </a:solidFill>
              </a:rPr>
              <a:t>.</a:t>
            </a:r>
          </a:p>
          <a:p>
            <a:endParaRPr lang="en-MY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MY" dirty="0" smtClean="0">
                <a:solidFill>
                  <a:srgbClr val="FFFF00"/>
                </a:solidFill>
              </a:rPr>
              <a:t>.</a:t>
            </a:r>
            <a:endParaRPr lang="en-MY" dirty="0">
              <a:solidFill>
                <a:srgbClr val="FFFF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492928-1407-44CF-BB81-02DF3D7E8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000" dirty="0"/>
              <a:t>TUJUAN</a:t>
            </a:r>
          </a:p>
        </p:txBody>
      </p:sp>
    </p:spTree>
    <p:extLst>
      <p:ext uri="{BB962C8B-B14F-4D97-AF65-F5344CB8AC3E}">
        <p14:creationId xmlns:p14="http://schemas.microsoft.com/office/powerpoint/2010/main" val="2359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3042F159-3A13-41C6-870B-ED353A52F4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1707956"/>
              </p:ext>
            </p:extLst>
          </p:nvPr>
        </p:nvGraphicFramePr>
        <p:xfrm>
          <a:off x="1066800" y="1641620"/>
          <a:ext cx="10058400" cy="4573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5C74E2-8A2D-4D57-A366-BD515BF11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85576"/>
            <a:ext cx="10058400" cy="899879"/>
          </a:xfrm>
        </p:spPr>
        <p:txBody>
          <a:bodyPr>
            <a:normAutofit/>
          </a:bodyPr>
          <a:lstStyle/>
          <a:p>
            <a:pPr algn="ctr"/>
            <a:r>
              <a:rPr lang="en-MY" sz="3600" dirty="0"/>
              <a:t>PRAKTIS SEMASA</a:t>
            </a:r>
          </a:p>
        </p:txBody>
      </p:sp>
    </p:spTree>
    <p:extLst>
      <p:ext uri="{BB962C8B-B14F-4D97-AF65-F5344CB8AC3E}">
        <p14:creationId xmlns:p14="http://schemas.microsoft.com/office/powerpoint/2010/main" val="23568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3042F159-3A13-41C6-870B-ED353A52F4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90490"/>
              </p:ext>
            </p:extLst>
          </p:nvPr>
        </p:nvGraphicFramePr>
        <p:xfrm>
          <a:off x="1066800" y="1641620"/>
          <a:ext cx="10058400" cy="4573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5C74E2-8A2D-4D57-A366-BD515BF11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85576"/>
            <a:ext cx="10058400" cy="899879"/>
          </a:xfrm>
        </p:spPr>
        <p:txBody>
          <a:bodyPr>
            <a:normAutofit/>
          </a:bodyPr>
          <a:lstStyle/>
          <a:p>
            <a:pPr algn="ctr"/>
            <a:r>
              <a:rPr lang="en-MY" sz="2800" dirty="0"/>
              <a:t>PRAKTIS SEMASA</a:t>
            </a:r>
          </a:p>
        </p:txBody>
      </p:sp>
    </p:spTree>
    <p:extLst>
      <p:ext uri="{BB962C8B-B14F-4D97-AF65-F5344CB8AC3E}">
        <p14:creationId xmlns:p14="http://schemas.microsoft.com/office/powerpoint/2010/main" val="42848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="" xmlns:a16="http://schemas.microsoft.com/office/drawing/2014/main" id="{64AF071F-0FEE-49A8-BDB5-4E4DB3845F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771628"/>
              </p:ext>
            </p:extLst>
          </p:nvPr>
        </p:nvGraphicFramePr>
        <p:xfrm>
          <a:off x="1089891" y="1761692"/>
          <a:ext cx="10058400" cy="452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5C74E2-8A2D-4D57-A366-BD515BF11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85576"/>
            <a:ext cx="10058400" cy="899879"/>
          </a:xfrm>
        </p:spPr>
        <p:txBody>
          <a:bodyPr>
            <a:noAutofit/>
          </a:bodyPr>
          <a:lstStyle/>
          <a:p>
            <a:pPr algn="ctr"/>
            <a:r>
              <a:rPr lang="en-MY" sz="2400" dirty="0" smtClean="0"/>
              <a:t/>
            </a:r>
            <a:br>
              <a:rPr lang="en-MY" sz="2400" dirty="0" smtClean="0"/>
            </a:br>
            <a:r>
              <a:rPr lang="en-MY" sz="2400" dirty="0" smtClean="0"/>
              <a:t>CADANGAN </a:t>
            </a:r>
            <a:r>
              <a:rPr lang="en-MY" sz="2400" dirty="0"/>
              <a:t>PELAKSANAAN TANPA SGA</a:t>
            </a:r>
          </a:p>
        </p:txBody>
      </p:sp>
      <p:sp>
        <p:nvSpPr>
          <p:cNvPr id="3" name="Action Button: Forward or Next 2">
            <a:hlinkClick r:id="rId7" action="ppaction://hlinkfile" highlightClick="1"/>
          </p:cNvPr>
          <p:cNvSpPr/>
          <p:nvPr/>
        </p:nvSpPr>
        <p:spPr>
          <a:xfrm>
            <a:off x="11058525" y="6276975"/>
            <a:ext cx="628650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9723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650500"/>
          </a:xfrm>
        </p:spPr>
        <p:txBody>
          <a:bodyPr>
            <a:normAutofit fontScale="90000"/>
          </a:bodyPr>
          <a:lstStyle/>
          <a:p>
            <a:r>
              <a:rPr lang="en-MY" dirty="0" smtClean="0"/>
              <a:t>PERBANDINGAN PROSES PELAKSANAAN</a:t>
            </a:r>
            <a:endParaRPr lang="en-M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752572"/>
              </p:ext>
            </p:extLst>
          </p:nvPr>
        </p:nvGraphicFramePr>
        <p:xfrm>
          <a:off x="786810" y="1097996"/>
          <a:ext cx="11238614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204"/>
                <a:gridCol w="4636528"/>
                <a:gridCol w="28558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tx1"/>
                          </a:solidFill>
                        </a:rPr>
                        <a:t>SEMASA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tx1"/>
                          </a:solidFill>
                        </a:rPr>
                        <a:t>CADANGAN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tx1"/>
                          </a:solidFill>
                        </a:rPr>
                        <a:t>TARIKH</a:t>
                      </a:r>
                      <a:r>
                        <a:rPr lang="en-MY" baseline="0" dirty="0" smtClean="0">
                          <a:solidFill>
                            <a:schemeClr val="tx1"/>
                          </a:solidFill>
                        </a:rPr>
                        <a:t> AKHIR TINDAKAN</a:t>
                      </a:r>
                    </a:p>
                    <a:p>
                      <a:pPr algn="ctr"/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Terima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Surat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Arahan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Pertukaran</a:t>
                      </a: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Terima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Surat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Arahan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Pertukaran</a:t>
                      </a:r>
                      <a:endParaRPr lang="en-MY" sz="1200" dirty="0" smtClean="0"/>
                    </a:p>
                    <a:p>
                      <a:endParaRPr lang="en-MY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fi-FI" sz="1200" dirty="0" smtClean="0"/>
                        <a:t>Sedia Kew 8.</a:t>
                      </a:r>
                      <a:r>
                        <a:rPr lang="fi-FI" sz="1200" baseline="0" dirty="0" smtClean="0"/>
                        <a:t> </a:t>
                      </a:r>
                    </a:p>
                    <a:p>
                      <a:pPr lvl="0"/>
                      <a:r>
                        <a:rPr lang="fi-FI" sz="1200" b="1" dirty="0" smtClean="0">
                          <a:solidFill>
                            <a:srgbClr val="FF0000"/>
                          </a:solidFill>
                        </a:rPr>
                        <a:t>Sedia  SGA dan kemuka ke Pej Akauntan Negeri</a:t>
                      </a:r>
                    </a:p>
                    <a:p>
                      <a:pPr lvl="0"/>
                      <a:endParaRPr lang="en-MY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Sedia</a:t>
                      </a:r>
                      <a:r>
                        <a:rPr lang="en-MY" sz="1200" dirty="0" smtClean="0"/>
                        <a:t> Kew 8 </a:t>
                      </a:r>
                      <a:r>
                        <a:rPr lang="en-MY" sz="1200" dirty="0" err="1" smtClean="0"/>
                        <a:t>dan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kemaskini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Buku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Rekod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Perkhidmatan</a:t>
                      </a:r>
                      <a:r>
                        <a:rPr lang="en-MY" sz="1200" dirty="0" smtClean="0"/>
                        <a:t> </a:t>
                      </a:r>
                    </a:p>
                    <a:p>
                      <a:endParaRPr lang="en-MY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b="1" dirty="0" err="1" smtClean="0">
                          <a:solidFill>
                            <a:srgbClr val="FF0000"/>
                          </a:solidFill>
                        </a:rPr>
                        <a:t>Pengesahan</a:t>
                      </a:r>
                      <a:r>
                        <a:rPr lang="en-MY" sz="1200" b="1" dirty="0" smtClean="0">
                          <a:solidFill>
                            <a:srgbClr val="FF0000"/>
                          </a:solidFill>
                        </a:rPr>
                        <a:t> SGA </a:t>
                      </a:r>
                      <a:r>
                        <a:rPr lang="en-MY" sz="1200" b="1" dirty="0" err="1" smtClean="0">
                          <a:solidFill>
                            <a:srgbClr val="FF0000"/>
                          </a:solidFill>
                        </a:rPr>
                        <a:t>oleh</a:t>
                      </a:r>
                      <a:r>
                        <a:rPr lang="en-MY" sz="1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MY" sz="1200" b="1" dirty="0" err="1" smtClean="0">
                          <a:solidFill>
                            <a:srgbClr val="FF0000"/>
                          </a:solidFill>
                        </a:rPr>
                        <a:t>Pejabat</a:t>
                      </a:r>
                      <a:r>
                        <a:rPr lang="en-MY" sz="1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MY" sz="1200" b="1" dirty="0" err="1" smtClean="0">
                          <a:solidFill>
                            <a:srgbClr val="FF0000"/>
                          </a:solidFill>
                        </a:rPr>
                        <a:t>Akauntan</a:t>
                      </a:r>
                      <a:r>
                        <a:rPr lang="en-MY" sz="1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MY" sz="1200" b="1" dirty="0" err="1" smtClean="0">
                          <a:solidFill>
                            <a:srgbClr val="FF0000"/>
                          </a:solidFill>
                        </a:rPr>
                        <a:t>Negeri</a:t>
                      </a:r>
                      <a:endParaRPr lang="en-MY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1200" dirty="0" smtClean="0"/>
                        <a:t>-</a:t>
                      </a:r>
                      <a:endParaRPr lang="en-MY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Kemuka</a:t>
                      </a:r>
                      <a:r>
                        <a:rPr lang="en-MY" sz="1200" dirty="0" smtClean="0"/>
                        <a:t>  </a:t>
                      </a:r>
                      <a:r>
                        <a:rPr lang="en-MY" sz="1200" b="1" dirty="0" smtClean="0">
                          <a:solidFill>
                            <a:srgbClr val="FF0000"/>
                          </a:solidFill>
                        </a:rPr>
                        <a:t>SGA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dan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Buku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Rekod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Perkhidmatan</a:t>
                      </a:r>
                      <a:r>
                        <a:rPr lang="en-MY" sz="120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kepada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Kemuka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Buku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Rekod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Perkhidmatan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kepada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Baru</a:t>
                      </a: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smtClean="0"/>
                        <a:t>5 </a:t>
                      </a:r>
                      <a:r>
                        <a:rPr lang="en-MY" sz="1200" dirty="0" err="1" smtClean="0"/>
                        <a:t>hari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dari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tarikh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terima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surat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arahan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perukaran</a:t>
                      </a:r>
                      <a:endParaRPr lang="en-MY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Maklum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untuk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kuncimasuk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dan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Kew 8 </a:t>
                      </a:r>
                      <a:r>
                        <a:rPr lang="en-MY" sz="1200" dirty="0" err="1" smtClean="0"/>
                        <a:t>serta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penyediaan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(status 7)</a:t>
                      </a:r>
                      <a:r>
                        <a:rPr lang="en-MY" sz="1200" dirty="0" err="1" smtClean="0"/>
                        <a:t>dalam</a:t>
                      </a:r>
                      <a:r>
                        <a:rPr lang="en-MY" sz="1200" dirty="0" smtClean="0"/>
                        <a:t> SPEKS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Maklum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untuk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kuncimasuk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dan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Kew 8 </a:t>
                      </a:r>
                      <a:r>
                        <a:rPr lang="en-MY" sz="1200" dirty="0" err="1" smtClean="0"/>
                        <a:t>serta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penyediaan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(status 7)</a:t>
                      </a:r>
                      <a:r>
                        <a:rPr lang="en-MY" sz="1200" dirty="0" err="1" smtClean="0"/>
                        <a:t>dalam</a:t>
                      </a:r>
                      <a:r>
                        <a:rPr lang="en-MY" sz="1200" dirty="0" smtClean="0"/>
                        <a:t> SPEKS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smtClean="0"/>
                        <a:t>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maklumkan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Asal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untuk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 (status 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smtClean="0"/>
                        <a:t>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maklumkan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Asal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untuk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 (status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1200" dirty="0" err="1" smtClean="0"/>
                        <a:t>Sebelum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tarikh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akhir</a:t>
                      </a:r>
                      <a:r>
                        <a:rPr lang="en-MY" sz="1200" dirty="0" smtClean="0"/>
                        <a:t> lulus PTJ </a:t>
                      </a:r>
                      <a:r>
                        <a:rPr lang="en-MY" sz="1200" dirty="0" err="1" smtClean="0"/>
                        <a:t>pada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bulan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endParaRPr lang="en-MY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smtClean="0"/>
                        <a:t>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(status 7) </a:t>
                      </a:r>
                      <a:r>
                        <a:rPr lang="en-MY" sz="1200" dirty="0" err="1" smtClean="0"/>
                        <a:t>selepas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Asal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tindakan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smtClean="0"/>
                        <a:t>PTJ </a:t>
                      </a:r>
                      <a:r>
                        <a:rPr lang="en-MY" sz="1200" dirty="0" err="1" smtClean="0"/>
                        <a:t>Baru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(status 7) </a:t>
                      </a:r>
                      <a:r>
                        <a:rPr lang="en-MY" sz="1200" dirty="0" err="1" smtClean="0"/>
                        <a:t>selepas</a:t>
                      </a:r>
                      <a:r>
                        <a:rPr lang="en-MY" sz="1200" dirty="0" smtClean="0"/>
                        <a:t> PTJ </a:t>
                      </a:r>
                      <a:r>
                        <a:rPr lang="en-MY" sz="1200" dirty="0" err="1" smtClean="0"/>
                        <a:t>Asal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tindakan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MY" sz="1200" dirty="0" err="1" smtClean="0"/>
                        <a:t>Tindakan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di </a:t>
                      </a:r>
                    </a:p>
                    <a:p>
                      <a:pPr lvl="0"/>
                      <a:r>
                        <a:rPr lang="en-MY" sz="1200" dirty="0" err="1" smtClean="0"/>
                        <a:t>Pejabat</a:t>
                      </a:r>
                      <a:r>
                        <a:rPr lang="en-MY" sz="1200" baseline="0" dirty="0" smtClean="0"/>
                        <a:t> </a:t>
                      </a:r>
                      <a:r>
                        <a:rPr lang="en-MY" sz="1200" baseline="0" dirty="0" err="1" smtClean="0"/>
                        <a:t>Akauntan</a:t>
                      </a:r>
                      <a:r>
                        <a:rPr lang="en-MY" sz="1200" baseline="0" dirty="0" smtClean="0"/>
                        <a:t> </a:t>
                      </a:r>
                      <a:r>
                        <a:rPr lang="en-MY" sz="1200" baseline="0" dirty="0" err="1" smtClean="0"/>
                        <a:t>Negeri</a:t>
                      </a: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Tindakan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semak</a:t>
                      </a:r>
                      <a:r>
                        <a:rPr lang="en-MY" sz="1200" dirty="0" smtClean="0"/>
                        <a:t>/lulus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r>
                        <a:rPr lang="en-MY" sz="1200" dirty="0" smtClean="0"/>
                        <a:t> di </a:t>
                      </a:r>
                      <a:r>
                        <a:rPr lang="en-MY" sz="1200" dirty="0" err="1" smtClean="0"/>
                        <a:t>Pejabat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Akauntan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Negeri</a:t>
                      </a:r>
                      <a:endParaRPr lang="en-MY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200" dirty="0" err="1" smtClean="0"/>
                        <a:t>Sebelum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tarikh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akhir</a:t>
                      </a:r>
                      <a:r>
                        <a:rPr lang="en-MY" sz="1200" dirty="0" smtClean="0"/>
                        <a:t> lulus  AN </a:t>
                      </a:r>
                      <a:r>
                        <a:rPr lang="en-MY" sz="1200" dirty="0" err="1" smtClean="0"/>
                        <a:t>pada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bulan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perubahan</a:t>
                      </a:r>
                      <a:r>
                        <a:rPr lang="en-MY" sz="1200" dirty="0" smtClean="0"/>
                        <a:t> </a:t>
                      </a:r>
                      <a:r>
                        <a:rPr lang="en-MY" sz="1200" dirty="0" err="1" smtClean="0"/>
                        <a:t>gaji</a:t>
                      </a:r>
                      <a:endParaRPr lang="en-MY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88569" y="6519446"/>
            <a:ext cx="4314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800" dirty="0" smtClean="0"/>
              <a:t>Nota : </a:t>
            </a:r>
            <a:r>
              <a:rPr lang="en-MY" sz="800" b="1" dirty="0" smtClean="0"/>
              <a:t>SGA </a:t>
            </a:r>
            <a:r>
              <a:rPr lang="en-MY" sz="800" b="1" dirty="0" err="1" smtClean="0"/>
              <a:t>masih</a:t>
            </a:r>
            <a:r>
              <a:rPr lang="en-MY" sz="800" b="1" dirty="0" smtClean="0"/>
              <a:t> </a:t>
            </a:r>
            <a:r>
              <a:rPr lang="en-MY" sz="800" b="1" dirty="0" err="1" smtClean="0"/>
              <a:t>perlu</a:t>
            </a:r>
            <a:r>
              <a:rPr lang="en-MY" sz="800" b="1" dirty="0" smtClean="0"/>
              <a:t> </a:t>
            </a:r>
            <a:r>
              <a:rPr lang="en-MY" sz="800" b="1" dirty="0" err="1" smtClean="0"/>
              <a:t>disediakan</a:t>
            </a:r>
            <a:r>
              <a:rPr lang="en-MY" sz="800" b="1" dirty="0" smtClean="0"/>
              <a:t> </a:t>
            </a:r>
            <a:r>
              <a:rPr lang="en-MY" sz="800" dirty="0" err="1" smtClean="0"/>
              <a:t>dan</a:t>
            </a:r>
            <a:r>
              <a:rPr lang="en-MY" sz="800" dirty="0" smtClean="0"/>
              <a:t>  </a:t>
            </a:r>
            <a:r>
              <a:rPr lang="en-MY" sz="800" dirty="0" err="1" smtClean="0"/>
              <a:t>disahkan</a:t>
            </a:r>
            <a:r>
              <a:rPr lang="en-MY" sz="800" dirty="0" smtClean="0"/>
              <a:t> </a:t>
            </a:r>
            <a:r>
              <a:rPr lang="en-MY" sz="800" dirty="0" err="1" smtClean="0"/>
              <a:t>oleh</a:t>
            </a:r>
            <a:r>
              <a:rPr lang="en-MY" sz="800" dirty="0" smtClean="0"/>
              <a:t> PKPN </a:t>
            </a:r>
            <a:r>
              <a:rPr lang="en-MY" sz="800" dirty="0" err="1" smtClean="0"/>
              <a:t>bagi</a:t>
            </a:r>
            <a:r>
              <a:rPr lang="en-MY" sz="800" dirty="0" smtClean="0"/>
              <a:t> </a:t>
            </a:r>
            <a:r>
              <a:rPr lang="en-MY" sz="800" b="1" dirty="0" err="1" smtClean="0"/>
              <a:t>pertukaran</a:t>
            </a:r>
            <a:r>
              <a:rPr lang="en-MY" sz="800" b="1" dirty="0" smtClean="0"/>
              <a:t> </a:t>
            </a:r>
            <a:r>
              <a:rPr lang="en-MY" sz="800" b="1" dirty="0" err="1" smtClean="0"/>
              <a:t>luar</a:t>
            </a:r>
            <a:r>
              <a:rPr lang="en-MY" sz="800" b="1" dirty="0" smtClean="0"/>
              <a:t> </a:t>
            </a:r>
            <a:r>
              <a:rPr lang="en-MY" sz="800" b="1" dirty="0" err="1" smtClean="0"/>
              <a:t>daripada</a:t>
            </a:r>
            <a:r>
              <a:rPr lang="en-MY" sz="800" b="1" dirty="0" smtClean="0"/>
              <a:t> PTJ </a:t>
            </a:r>
            <a:r>
              <a:rPr lang="en-MY" sz="800" b="1" dirty="0" err="1" smtClean="0"/>
              <a:t>Negeri</a:t>
            </a:r>
            <a:r>
              <a:rPr lang="en-MY" sz="800" b="1" dirty="0" smtClean="0"/>
              <a:t> </a:t>
            </a:r>
            <a:r>
              <a:rPr lang="en-MY" sz="800" dirty="0" smtClean="0"/>
              <a:t>(</a:t>
            </a:r>
            <a:r>
              <a:rPr lang="en-MY" sz="800" dirty="0" err="1" smtClean="0"/>
              <a:t>cth</a:t>
            </a:r>
            <a:r>
              <a:rPr lang="en-MY" sz="800" dirty="0" smtClean="0"/>
              <a:t>: PTJ </a:t>
            </a:r>
            <a:r>
              <a:rPr lang="en-MY" sz="800" dirty="0" err="1" smtClean="0"/>
              <a:t>Negeri</a:t>
            </a:r>
            <a:r>
              <a:rPr lang="en-MY" sz="800" dirty="0" smtClean="0"/>
              <a:t>)</a:t>
            </a:r>
            <a:endParaRPr lang="en-MY" sz="800" dirty="0"/>
          </a:p>
        </p:txBody>
      </p:sp>
      <p:sp>
        <p:nvSpPr>
          <p:cNvPr id="8" name="Right Brace 7"/>
          <p:cNvSpPr/>
          <p:nvPr/>
        </p:nvSpPr>
        <p:spPr>
          <a:xfrm>
            <a:off x="8932943" y="4061636"/>
            <a:ext cx="279635" cy="1509823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7251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MY" dirty="0" err="1" smtClean="0"/>
              <a:t>Cadangan</a:t>
            </a:r>
            <a:r>
              <a:rPr lang="en-MY" dirty="0" smtClean="0"/>
              <a:t> </a:t>
            </a:r>
            <a:r>
              <a:rPr lang="en-MY" dirty="0" err="1" smtClean="0"/>
              <a:t>pelaksanaan</a:t>
            </a:r>
            <a:r>
              <a:rPr lang="en-MY" dirty="0" smtClean="0"/>
              <a:t> </a:t>
            </a:r>
            <a:r>
              <a:rPr lang="en-MY" dirty="0" err="1" smtClean="0"/>
              <a:t>mulai</a:t>
            </a:r>
            <a:r>
              <a:rPr lang="en-MY" dirty="0" smtClean="0"/>
              <a:t> </a:t>
            </a:r>
            <a:r>
              <a:rPr lang="en-MY" dirty="0" err="1"/>
              <a:t>g</a:t>
            </a:r>
            <a:r>
              <a:rPr lang="en-MY" dirty="0" err="1" smtClean="0"/>
              <a:t>aji</a:t>
            </a:r>
            <a:r>
              <a:rPr lang="en-MY" dirty="0" smtClean="0"/>
              <a:t> </a:t>
            </a:r>
            <a:r>
              <a:rPr lang="en-MY" dirty="0" err="1"/>
              <a:t>b</a:t>
            </a:r>
            <a:r>
              <a:rPr lang="en-MY" dirty="0" err="1" smtClean="0"/>
              <a:t>ulan</a:t>
            </a:r>
            <a:r>
              <a:rPr lang="en-MY" dirty="0" smtClean="0"/>
              <a:t> September 2019</a:t>
            </a:r>
          </a:p>
          <a:p>
            <a:endParaRPr lang="en-MY" dirty="0" smtClean="0"/>
          </a:p>
          <a:p>
            <a:r>
              <a:rPr lang="en-MY" dirty="0" smtClean="0"/>
              <a:t>PTJ </a:t>
            </a:r>
            <a:r>
              <a:rPr lang="en-MY" i="1" dirty="0" smtClean="0"/>
              <a:t>Pilot</a:t>
            </a:r>
            <a:r>
              <a:rPr lang="en-MY" dirty="0" smtClean="0"/>
              <a:t> </a:t>
            </a:r>
            <a:r>
              <a:rPr lang="en-MY" dirty="0" err="1" smtClean="0"/>
              <a:t>adalah</a:t>
            </a:r>
            <a:r>
              <a:rPr lang="en-MY" dirty="0" smtClean="0"/>
              <a:t> </a:t>
            </a:r>
            <a:r>
              <a:rPr lang="en-MY" dirty="0" err="1" smtClean="0"/>
              <a:t>Pejabat</a:t>
            </a:r>
            <a:r>
              <a:rPr lang="en-MY" dirty="0" smtClean="0"/>
              <a:t> </a:t>
            </a:r>
            <a:r>
              <a:rPr lang="en-MY" dirty="0" err="1" smtClean="0"/>
              <a:t>Setiausaha</a:t>
            </a:r>
            <a:r>
              <a:rPr lang="en-MY" dirty="0" smtClean="0"/>
              <a:t> </a:t>
            </a:r>
            <a:r>
              <a:rPr lang="en-MY" dirty="0" err="1" smtClean="0"/>
              <a:t>Kerajaan</a:t>
            </a:r>
            <a:r>
              <a:rPr lang="en-MY" dirty="0" smtClean="0"/>
              <a:t> </a:t>
            </a:r>
            <a:r>
              <a:rPr lang="en-MY" dirty="0" err="1" smtClean="0"/>
              <a:t>Negeri</a:t>
            </a:r>
            <a:r>
              <a:rPr lang="en-MY" dirty="0" smtClean="0"/>
              <a:t> Pahang</a:t>
            </a:r>
          </a:p>
          <a:p>
            <a:endParaRPr lang="en-MY" dirty="0" smtClean="0"/>
          </a:p>
          <a:p>
            <a:r>
              <a:rPr lang="en-MY" dirty="0" err="1" smtClean="0"/>
              <a:t>Tiada</a:t>
            </a:r>
            <a:r>
              <a:rPr lang="en-MY" dirty="0" smtClean="0"/>
              <a:t> </a:t>
            </a:r>
            <a:r>
              <a:rPr lang="en-MY" dirty="0" err="1" smtClean="0"/>
              <a:t>keperluan</a:t>
            </a:r>
            <a:r>
              <a:rPr lang="en-MY" dirty="0" smtClean="0"/>
              <a:t> </a:t>
            </a:r>
            <a:r>
              <a:rPr lang="en-MY" dirty="0" err="1" smtClean="0"/>
              <a:t>penghantaran</a:t>
            </a:r>
            <a:r>
              <a:rPr lang="en-MY" dirty="0" smtClean="0"/>
              <a:t> </a:t>
            </a:r>
            <a:r>
              <a:rPr lang="en-MY" dirty="0" err="1" smtClean="0"/>
              <a:t>pengesahan</a:t>
            </a:r>
            <a:r>
              <a:rPr lang="en-MY" dirty="0" smtClean="0"/>
              <a:t> </a:t>
            </a:r>
            <a:r>
              <a:rPr lang="en-MY" dirty="0" err="1" smtClean="0"/>
              <a:t>Sijil</a:t>
            </a:r>
            <a:r>
              <a:rPr lang="en-MY" dirty="0" smtClean="0"/>
              <a:t> </a:t>
            </a:r>
            <a:r>
              <a:rPr lang="en-MY" dirty="0" err="1" smtClean="0"/>
              <a:t>Gaji</a:t>
            </a:r>
            <a:r>
              <a:rPr lang="en-MY" dirty="0" smtClean="0"/>
              <a:t> </a:t>
            </a:r>
            <a:r>
              <a:rPr lang="en-MY" dirty="0" err="1" smtClean="0"/>
              <a:t>Akhir</a:t>
            </a:r>
            <a:r>
              <a:rPr lang="en-MY" dirty="0" smtClean="0"/>
              <a:t> </a:t>
            </a:r>
            <a:r>
              <a:rPr lang="en-MY" dirty="0" err="1" smtClean="0"/>
              <a:t>kepada</a:t>
            </a:r>
            <a:r>
              <a:rPr lang="en-MY" dirty="0" smtClean="0"/>
              <a:t> </a:t>
            </a:r>
            <a:r>
              <a:rPr lang="en-MY" dirty="0" err="1" smtClean="0"/>
              <a:t>Pejabat</a:t>
            </a:r>
            <a:r>
              <a:rPr lang="en-MY" dirty="0" smtClean="0"/>
              <a:t> </a:t>
            </a:r>
            <a:r>
              <a:rPr lang="en-MY" dirty="0" err="1" smtClean="0"/>
              <a:t>Akauntan</a:t>
            </a:r>
            <a:r>
              <a:rPr lang="en-MY" dirty="0" smtClean="0"/>
              <a:t> </a:t>
            </a:r>
            <a:r>
              <a:rPr lang="en-MY" dirty="0" err="1" smtClean="0"/>
              <a:t>Negeri</a:t>
            </a:r>
            <a:r>
              <a:rPr lang="en-MY" dirty="0" smtClean="0"/>
              <a:t> </a:t>
            </a:r>
            <a:r>
              <a:rPr lang="en-MY" dirty="0" err="1" smtClean="0"/>
              <a:t>mulai</a:t>
            </a:r>
            <a:r>
              <a:rPr lang="en-MY" dirty="0" smtClean="0"/>
              <a:t> September 2019</a:t>
            </a:r>
          </a:p>
          <a:p>
            <a:endParaRPr lang="en-MY" dirty="0" smtClean="0"/>
          </a:p>
          <a:p>
            <a:r>
              <a:rPr lang="en-MY" dirty="0" err="1" smtClean="0"/>
              <a:t>Penyediaan</a:t>
            </a:r>
            <a:r>
              <a:rPr lang="en-MY" dirty="0" smtClean="0"/>
              <a:t> Kew 8 </a:t>
            </a:r>
            <a:r>
              <a:rPr lang="en-MY" dirty="0" err="1" smtClean="0"/>
              <a:t>dan</a:t>
            </a:r>
            <a:r>
              <a:rPr lang="en-MY" dirty="0" smtClean="0"/>
              <a:t> </a:t>
            </a:r>
            <a:r>
              <a:rPr lang="en-MY" dirty="0" err="1" smtClean="0"/>
              <a:t>pengemaskinian</a:t>
            </a:r>
            <a:r>
              <a:rPr lang="en-MY" dirty="0" smtClean="0"/>
              <a:t> </a:t>
            </a:r>
            <a:r>
              <a:rPr lang="en-MY" dirty="0" err="1" smtClean="0"/>
              <a:t>Buku</a:t>
            </a:r>
            <a:r>
              <a:rPr lang="en-MY" dirty="0" smtClean="0"/>
              <a:t> </a:t>
            </a:r>
            <a:r>
              <a:rPr lang="en-MY" dirty="0" err="1" smtClean="0"/>
              <a:t>Rekod</a:t>
            </a:r>
            <a:r>
              <a:rPr lang="en-MY" dirty="0" smtClean="0"/>
              <a:t> </a:t>
            </a:r>
            <a:r>
              <a:rPr lang="en-MY" dirty="0" err="1" smtClean="0"/>
              <a:t>Perkhidmatan</a:t>
            </a:r>
            <a:r>
              <a:rPr lang="en-MY" dirty="0" smtClean="0"/>
              <a:t> </a:t>
            </a:r>
            <a:r>
              <a:rPr lang="en-MY" dirty="0" err="1" smtClean="0"/>
              <a:t>pegawai</a:t>
            </a:r>
            <a:r>
              <a:rPr lang="en-MY" dirty="0" smtClean="0"/>
              <a:t> </a:t>
            </a:r>
            <a:r>
              <a:rPr lang="en-MY" dirty="0" err="1" smtClean="0"/>
              <a:t>bertukar</a:t>
            </a:r>
            <a:r>
              <a:rPr lang="en-MY" dirty="0" smtClean="0"/>
              <a:t> </a:t>
            </a:r>
            <a:r>
              <a:rPr lang="en-MY" dirty="0" err="1" smtClean="0"/>
              <a:t>perlu</a:t>
            </a:r>
            <a:r>
              <a:rPr lang="en-MY" dirty="0" smtClean="0"/>
              <a:t> </a:t>
            </a:r>
            <a:r>
              <a:rPr lang="en-MY" dirty="0" err="1" smtClean="0"/>
              <a:t>dibuat</a:t>
            </a:r>
            <a:r>
              <a:rPr lang="en-MY" dirty="0" smtClean="0"/>
              <a:t> </a:t>
            </a:r>
            <a:r>
              <a:rPr lang="en-MY" dirty="0" err="1" smtClean="0"/>
              <a:t>segera</a:t>
            </a:r>
            <a:r>
              <a:rPr lang="en-MY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TINDAKAN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9397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8800" dirty="0" smtClean="0"/>
              <a:t>TERIMA KASIH</a:t>
            </a:r>
            <a:endParaRPr lang="en-MY" sz="8800" dirty="0"/>
          </a:p>
        </p:txBody>
      </p:sp>
    </p:spTree>
    <p:extLst>
      <p:ext uri="{BB962C8B-B14F-4D97-AF65-F5344CB8AC3E}">
        <p14:creationId xmlns:p14="http://schemas.microsoft.com/office/powerpoint/2010/main" val="35307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619</TotalTime>
  <Words>563</Words>
  <Application>Microsoft Office PowerPoint</Application>
  <PresentationFormat>Custom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Waveform</vt:lpstr>
      <vt:lpstr>TAKLIMAT  PERUBAHAN GAJI  TANPA SIJIL GAJI AKHIR  19 Ogos 2019 </vt:lpstr>
      <vt:lpstr>TUJUAN</vt:lpstr>
      <vt:lpstr>PRAKTIS SEMASA</vt:lpstr>
      <vt:lpstr>PRAKTIS SEMASA</vt:lpstr>
      <vt:lpstr> CADANGAN PELAKSANAAN TANPA SGA</vt:lpstr>
      <vt:lpstr>PERBANDINGAN PROSES PELAKSANAAN</vt:lpstr>
      <vt:lpstr>TINDAKAN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 AN</dc:creator>
  <cp:lastModifiedBy>HP-PC</cp:lastModifiedBy>
  <cp:revision>74</cp:revision>
  <cp:lastPrinted>2019-08-19T03:46:12Z</cp:lastPrinted>
  <dcterms:created xsi:type="dcterms:W3CDTF">2019-08-13T12:11:56Z</dcterms:created>
  <dcterms:modified xsi:type="dcterms:W3CDTF">2019-08-19T06:17:59Z</dcterms:modified>
</cp:coreProperties>
</file>